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51A1"/>
    <a:srgbClr val="3C65A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8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DF7F-96BF-42E0-8790-A51F1D9F862E}" type="datetimeFigureOut">
              <a:rPr kumimoji="1" lang="ja-JP" altLang="en-US" smtClean="0"/>
              <a:pPr/>
              <a:t>2013/2/8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CDD5-47F6-4562-B619-4FFB697DDB6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DF7F-96BF-42E0-8790-A51F1D9F862E}" type="datetimeFigureOut">
              <a:rPr kumimoji="1" lang="ja-JP" altLang="en-US" smtClean="0"/>
              <a:pPr/>
              <a:t>2013/2/8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CDD5-47F6-4562-B619-4FFB697DDB6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DF7F-96BF-42E0-8790-A51F1D9F862E}" type="datetimeFigureOut">
              <a:rPr kumimoji="1" lang="ja-JP" altLang="en-US" smtClean="0"/>
              <a:pPr/>
              <a:t>2013/2/8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CDD5-47F6-4562-B619-4FFB697DDB6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DF7F-96BF-42E0-8790-A51F1D9F862E}" type="datetimeFigureOut">
              <a:rPr kumimoji="1" lang="ja-JP" altLang="en-US" smtClean="0"/>
              <a:pPr/>
              <a:t>2013/2/8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CDD5-47F6-4562-B619-4FFB697DDB6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DF7F-96BF-42E0-8790-A51F1D9F862E}" type="datetimeFigureOut">
              <a:rPr kumimoji="1" lang="ja-JP" altLang="en-US" smtClean="0"/>
              <a:pPr/>
              <a:t>2013/2/8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CDD5-47F6-4562-B619-4FFB697DDB6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DF7F-96BF-42E0-8790-A51F1D9F862E}" type="datetimeFigureOut">
              <a:rPr kumimoji="1" lang="ja-JP" altLang="en-US" smtClean="0"/>
              <a:pPr/>
              <a:t>2013/2/8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CDD5-47F6-4562-B619-4FFB697DDB6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DF7F-96BF-42E0-8790-A51F1D9F862E}" type="datetimeFigureOut">
              <a:rPr kumimoji="1" lang="ja-JP" altLang="en-US" smtClean="0"/>
              <a:pPr/>
              <a:t>2013/2/8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CDD5-47F6-4562-B619-4FFB697DDB6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DF7F-96BF-42E0-8790-A51F1D9F862E}" type="datetimeFigureOut">
              <a:rPr kumimoji="1" lang="ja-JP" altLang="en-US" smtClean="0"/>
              <a:pPr/>
              <a:t>2013/2/8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CDD5-47F6-4562-B619-4FFB697DDB6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DF7F-96BF-42E0-8790-A51F1D9F862E}" type="datetimeFigureOut">
              <a:rPr kumimoji="1" lang="ja-JP" altLang="en-US" smtClean="0"/>
              <a:pPr/>
              <a:t>2013/2/8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CDD5-47F6-4562-B619-4FFB697DDB6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DF7F-96BF-42E0-8790-A51F1D9F862E}" type="datetimeFigureOut">
              <a:rPr kumimoji="1" lang="ja-JP" altLang="en-US" smtClean="0"/>
              <a:pPr/>
              <a:t>2013/2/8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CDD5-47F6-4562-B619-4FFB697DDB6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DF7F-96BF-42E0-8790-A51F1D9F862E}" type="datetimeFigureOut">
              <a:rPr kumimoji="1" lang="ja-JP" altLang="en-US" smtClean="0"/>
              <a:pPr/>
              <a:t>2013/2/8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CDD5-47F6-4562-B619-4FFB697DDB6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2DF7F-96BF-42E0-8790-A51F1D9F862E}" type="datetimeFigureOut">
              <a:rPr kumimoji="1" lang="ja-JP" altLang="en-US" smtClean="0"/>
              <a:pPr/>
              <a:t>2013/2/8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ACDD5-47F6-4562-B619-4FFB697DDB6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2195736" y="4365104"/>
            <a:ext cx="5832648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/>
        </p:nvGrpSpPr>
        <p:grpSpPr>
          <a:xfrm>
            <a:off x="510632" y="347301"/>
            <a:ext cx="993600" cy="307777"/>
            <a:chOff x="510632" y="347301"/>
            <a:chExt cx="993600" cy="307777"/>
          </a:xfrm>
        </p:grpSpPr>
        <p:pic>
          <p:nvPicPr>
            <p:cNvPr id="1027" name="Picture 3" descr="C:\Users\Masato\Documents\大学\ホームページ\bt_00_off.gif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0632" y="348789"/>
              <a:ext cx="993600" cy="304800"/>
            </a:xfrm>
            <a:prstGeom prst="rect">
              <a:avLst/>
            </a:prstGeom>
            <a:noFill/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657016" y="347301"/>
              <a:ext cx="7008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solidFill>
                    <a:schemeClr val="bg1"/>
                  </a:solidFill>
                </a:rPr>
                <a:t>English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2094808" y="347301"/>
            <a:ext cx="993600" cy="307777"/>
            <a:chOff x="2094808" y="347301"/>
            <a:chExt cx="993600" cy="307777"/>
          </a:xfrm>
        </p:grpSpPr>
        <p:pic>
          <p:nvPicPr>
            <p:cNvPr id="1026" name="Picture 2" descr="C:\Users\Masato\Documents\大学\ホームページ\bt_00_on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94808" y="348789"/>
              <a:ext cx="993600" cy="304800"/>
            </a:xfrm>
            <a:prstGeom prst="rect">
              <a:avLst/>
            </a:prstGeom>
            <a:noFill/>
          </p:spPr>
        </p:pic>
        <p:sp>
          <p:nvSpPr>
            <p:cNvPr id="12" name="テキスト ボックス 11"/>
            <p:cNvSpPr txBox="1"/>
            <p:nvPr/>
          </p:nvSpPr>
          <p:spPr>
            <a:xfrm>
              <a:off x="2241192" y="347301"/>
              <a:ext cx="7008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solidFill>
                    <a:schemeClr val="bg1"/>
                  </a:solidFill>
                </a:rPr>
                <a:t>English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3635896" y="260648"/>
            <a:ext cx="2492990" cy="920646"/>
            <a:chOff x="1979712" y="2002557"/>
            <a:chExt cx="2492990" cy="920646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2008287" y="2002557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solidFill>
                    <a:srgbClr val="3C65A2"/>
                  </a:solidFill>
                </a:rPr>
                <a:t>横浜国立大学</a:t>
              </a:r>
              <a:endParaRPr kumimoji="1" lang="ja-JP" altLang="en-US" dirty="0">
                <a:solidFill>
                  <a:srgbClr val="3C65A2"/>
                </a:solidFill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979712" y="2276872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 smtClean="0">
                  <a:solidFill>
                    <a:srgbClr val="1B51A1"/>
                  </a:solidFill>
                </a:rPr>
                <a:t>廣澤研究室</a:t>
              </a:r>
              <a:endParaRPr kumimoji="1" lang="ja-JP" altLang="en-US" sz="3600" dirty="0">
                <a:solidFill>
                  <a:srgbClr val="1B51A1"/>
                </a:solidFill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2195736" y="2276872"/>
            <a:ext cx="1428750" cy="432048"/>
            <a:chOff x="2195736" y="2276872"/>
            <a:chExt cx="1428750" cy="432048"/>
          </a:xfrm>
        </p:grpSpPr>
        <p:pic>
          <p:nvPicPr>
            <p:cNvPr id="3" name="Picture 3" descr="C:\Users\Masato\Documents\大学\ホームページ\bt_00_off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95736" y="2276872"/>
              <a:ext cx="1428750" cy="432048"/>
            </a:xfrm>
            <a:prstGeom prst="cloud">
              <a:avLst/>
            </a:prstGeom>
            <a:noFill/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2496376" y="2339008"/>
              <a:ext cx="8274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 smtClean="0">
                  <a:solidFill>
                    <a:schemeClr val="bg1"/>
                  </a:solidFill>
                </a:rPr>
                <a:t>Member</a:t>
              </a:r>
              <a:endParaRPr kumimoji="1" lang="ja-JP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3851920" y="2276872"/>
            <a:ext cx="1428750" cy="432048"/>
            <a:chOff x="3396768" y="2322004"/>
            <a:chExt cx="1428750" cy="432048"/>
          </a:xfrm>
        </p:grpSpPr>
        <p:pic>
          <p:nvPicPr>
            <p:cNvPr id="2" name="Picture 2" descr="C:\Users\Masato\Documents\大学\ホームページ\bt_00_on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96768" y="2322004"/>
              <a:ext cx="1428750" cy="432048"/>
            </a:xfrm>
            <a:prstGeom prst="cloud">
              <a:avLst/>
            </a:prstGeom>
            <a:noFill/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3697408" y="2384140"/>
              <a:ext cx="8274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 smtClean="0">
                  <a:solidFill>
                    <a:schemeClr val="bg1"/>
                  </a:solidFill>
                </a:rPr>
                <a:t>Member</a:t>
              </a:r>
              <a:endParaRPr kumimoji="1" lang="ja-JP" alt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9" name="Picture 5" descr="C:\Users\Masato\Documents\大学\ホームページ\bt_00_off.gif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501008"/>
            <a:ext cx="1428750" cy="612000"/>
          </a:xfrm>
          <a:prstGeom prst="flowChartAlternateProcess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0" name="テキスト ボックス 19"/>
          <p:cNvSpPr txBox="1"/>
          <p:nvPr/>
        </p:nvSpPr>
        <p:spPr>
          <a:xfrm>
            <a:off x="2843808" y="4581128"/>
            <a:ext cx="87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</a:rPr>
              <a:t>Research</a:t>
            </a:r>
          </a:p>
          <a:p>
            <a:pPr algn="ctr"/>
            <a:r>
              <a:rPr lang="en-US" altLang="ja-JP" sz="1400" b="1" dirty="0" smtClean="0">
                <a:solidFill>
                  <a:schemeClr val="bg1"/>
                </a:solidFill>
              </a:rPr>
              <a:t>topics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C:\Users\Masato\Documents\大学\ホームページ\bt_00_on.g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501008"/>
            <a:ext cx="1428750" cy="612000"/>
          </a:xfrm>
          <a:prstGeom prst="flowChartAlternateProcess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25" name="テキスト ボックス 24"/>
          <p:cNvSpPr txBox="1"/>
          <p:nvPr/>
        </p:nvSpPr>
        <p:spPr>
          <a:xfrm>
            <a:off x="3851920" y="4509120"/>
            <a:ext cx="1095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</a:rPr>
              <a:t>Research</a:t>
            </a:r>
          </a:p>
          <a:p>
            <a:pPr algn="ctr"/>
            <a:r>
              <a:rPr lang="en-US" altLang="ja-JP" sz="1400" b="1" dirty="0" smtClean="0">
                <a:solidFill>
                  <a:schemeClr val="bg1"/>
                </a:solidFill>
              </a:rPr>
              <a:t>publications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627784" y="5157192"/>
            <a:ext cx="897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</a:rPr>
              <a:t>Members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851920" y="5229200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</a:rPr>
              <a:t>Albums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699792" y="5661248"/>
            <a:ext cx="678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</a:rPr>
              <a:t>Access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67944" y="5733256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</a:rPr>
              <a:t>Japanese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932040" y="4581128"/>
            <a:ext cx="87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</a:rPr>
              <a:t>Research</a:t>
            </a:r>
          </a:p>
          <a:p>
            <a:pPr algn="ctr"/>
            <a:r>
              <a:rPr lang="en-US" altLang="ja-JP" sz="1400" b="1" dirty="0" smtClean="0">
                <a:solidFill>
                  <a:schemeClr val="bg1"/>
                </a:solidFill>
              </a:rPr>
              <a:t>topics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156176" y="4509120"/>
            <a:ext cx="1095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</a:rPr>
              <a:t>Research</a:t>
            </a:r>
          </a:p>
          <a:p>
            <a:pPr algn="ctr"/>
            <a:r>
              <a:rPr lang="en-US" altLang="ja-JP" sz="1400" b="1" dirty="0" smtClean="0">
                <a:solidFill>
                  <a:schemeClr val="bg1"/>
                </a:solidFill>
              </a:rPr>
              <a:t>publications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245466" y="5229200"/>
            <a:ext cx="897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</a:rPr>
              <a:t>Members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469602" y="5301208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</a:rPr>
              <a:t>Albums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17474" y="5733256"/>
            <a:ext cx="678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</a:rPr>
              <a:t>Access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372200" y="5733256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</a:rPr>
              <a:t>Japanese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/>
          <p:cNvGrpSpPr/>
          <p:nvPr/>
        </p:nvGrpSpPr>
        <p:grpSpPr>
          <a:xfrm>
            <a:off x="-1980728" y="260648"/>
            <a:ext cx="12753976" cy="6210300"/>
            <a:chOff x="-1804988" y="323850"/>
            <a:chExt cx="12753976" cy="6210300"/>
          </a:xfrm>
        </p:grpSpPr>
        <p:grpSp>
          <p:nvGrpSpPr>
            <p:cNvPr id="29" name="グループ化 28"/>
            <p:cNvGrpSpPr/>
            <p:nvPr/>
          </p:nvGrpSpPr>
          <p:grpSpPr>
            <a:xfrm>
              <a:off x="-1804988" y="323850"/>
              <a:ext cx="12753976" cy="6210300"/>
              <a:chOff x="-1804988" y="323850"/>
              <a:chExt cx="12753976" cy="6210300"/>
            </a:xfrm>
          </p:grpSpPr>
          <p:grpSp>
            <p:nvGrpSpPr>
              <p:cNvPr id="26" name="グループ化 25"/>
              <p:cNvGrpSpPr>
                <a:grpSpLocks noChangeAspect="1"/>
              </p:cNvGrpSpPr>
              <p:nvPr/>
            </p:nvGrpSpPr>
            <p:grpSpPr>
              <a:xfrm>
                <a:off x="-1804988" y="323850"/>
                <a:ext cx="12753976" cy="6210300"/>
                <a:chOff x="-1804988" y="323850"/>
                <a:chExt cx="12753976" cy="6210300"/>
              </a:xfrm>
            </p:grpSpPr>
            <p:pic>
              <p:nvPicPr>
                <p:cNvPr id="2051" name="Picture 3" descr="C:\Users\Masato\Documents\大学\ホームページ\AWDLP310-017\image\図3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-1804988" y="323850"/>
                  <a:ext cx="12753976" cy="6210300"/>
                </a:xfrm>
                <a:prstGeom prst="rect">
                  <a:avLst/>
                </a:prstGeom>
                <a:noFill/>
              </p:spPr>
            </p:pic>
            <p:sp>
              <p:nvSpPr>
                <p:cNvPr id="21" name="テキスト ボックス 20"/>
                <p:cNvSpPr txBox="1"/>
                <p:nvPr/>
              </p:nvSpPr>
              <p:spPr>
                <a:xfrm>
                  <a:off x="2411760" y="476672"/>
                  <a:ext cx="1569660" cy="369332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ja-JP" altLang="en-US" b="1" dirty="0" smtClean="0"/>
                    <a:t>生産工学科棟</a:t>
                  </a:r>
                  <a:endParaRPr kumimoji="1" lang="ja-JP" altLang="en-US" b="1" dirty="0"/>
                </a:p>
              </p:txBody>
            </p:sp>
            <p:cxnSp>
              <p:nvCxnSpPr>
                <p:cNvPr id="23" name="直線矢印コネクタ 22"/>
                <p:cNvCxnSpPr>
                  <a:stCxn id="21" idx="2"/>
                </p:cNvCxnSpPr>
                <p:nvPr/>
              </p:nvCxnSpPr>
              <p:spPr>
                <a:xfrm rot="5400000">
                  <a:off x="2376773" y="1241031"/>
                  <a:ext cx="1214844" cy="4247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円/楕円 27"/>
              <p:cNvSpPr>
                <a:spLocks noChangeAspect="1"/>
              </p:cNvSpPr>
              <p:nvPr/>
            </p:nvSpPr>
            <p:spPr>
              <a:xfrm>
                <a:off x="3375268" y="1246458"/>
                <a:ext cx="576064" cy="57606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0" name="円/楕円 29"/>
            <p:cNvSpPr>
              <a:spLocks noChangeAspect="1"/>
            </p:cNvSpPr>
            <p:nvPr/>
          </p:nvSpPr>
          <p:spPr>
            <a:xfrm>
              <a:off x="-587215" y="3977660"/>
              <a:ext cx="576064" cy="5760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>
              <a:spLocks noChangeAspect="1"/>
            </p:cNvSpPr>
            <p:nvPr/>
          </p:nvSpPr>
          <p:spPr>
            <a:xfrm>
              <a:off x="4016509" y="4655481"/>
              <a:ext cx="576064" cy="5760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>
              <a:spLocks noChangeAspect="1"/>
            </p:cNvSpPr>
            <p:nvPr/>
          </p:nvSpPr>
          <p:spPr>
            <a:xfrm>
              <a:off x="9767727" y="2393484"/>
              <a:ext cx="576064" cy="5760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/>
            <p:cNvSpPr>
              <a:spLocks noChangeAspect="1"/>
            </p:cNvSpPr>
            <p:nvPr/>
          </p:nvSpPr>
          <p:spPr>
            <a:xfrm>
              <a:off x="661266" y="875267"/>
              <a:ext cx="576064" cy="5760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/>
            <p:cNvSpPr>
              <a:spLocks noChangeAspect="1"/>
            </p:cNvSpPr>
            <p:nvPr/>
          </p:nvSpPr>
          <p:spPr>
            <a:xfrm>
              <a:off x="7916092" y="4754893"/>
              <a:ext cx="576064" cy="5760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/>
          <p:cNvGrpSpPr/>
          <p:nvPr/>
        </p:nvGrpSpPr>
        <p:grpSpPr>
          <a:xfrm>
            <a:off x="-1985963" y="709613"/>
            <a:ext cx="13115926" cy="5438775"/>
            <a:chOff x="-1985963" y="709613"/>
            <a:chExt cx="13115926" cy="543877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-1985963" y="709613"/>
              <a:ext cx="13115926" cy="5438775"/>
              <a:chOff x="-1985963" y="709613"/>
              <a:chExt cx="13115926" cy="5438775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-1985963" y="709613"/>
                <a:ext cx="13115926" cy="5438775"/>
                <a:chOff x="-1985963" y="709613"/>
                <a:chExt cx="13115926" cy="5438775"/>
              </a:xfrm>
            </p:grpSpPr>
            <p:pic>
              <p:nvPicPr>
                <p:cNvPr id="3075" name="Picture 3" descr="C:\Users\Masato\Documents\大学\ホームページ\AWDLP310-017\image\図8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-1985963" y="709613"/>
                  <a:ext cx="13115926" cy="5438775"/>
                </a:xfrm>
                <a:prstGeom prst="rect">
                  <a:avLst/>
                </a:prstGeom>
                <a:noFill/>
              </p:spPr>
            </p:pic>
            <p:sp>
              <p:nvSpPr>
                <p:cNvPr id="4" name="円/楕円 3"/>
                <p:cNvSpPr>
                  <a:spLocks noChangeAspect="1"/>
                </p:cNvSpPr>
                <p:nvPr/>
              </p:nvSpPr>
              <p:spPr>
                <a:xfrm>
                  <a:off x="2506070" y="1507086"/>
                  <a:ext cx="504056" cy="504056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" name="円/楕円 4"/>
                <p:cNvSpPr>
                  <a:spLocks noChangeAspect="1"/>
                </p:cNvSpPr>
                <p:nvPr/>
              </p:nvSpPr>
              <p:spPr>
                <a:xfrm>
                  <a:off x="-1908720" y="3051760"/>
                  <a:ext cx="825541" cy="825541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円/楕円 5"/>
                <p:cNvSpPr>
                  <a:spLocks noChangeAspect="1"/>
                </p:cNvSpPr>
                <p:nvPr/>
              </p:nvSpPr>
              <p:spPr>
                <a:xfrm>
                  <a:off x="-972616" y="4930017"/>
                  <a:ext cx="792088" cy="792088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" name="円/楕円 6"/>
                <p:cNvSpPr>
                  <a:spLocks noChangeAspect="1"/>
                </p:cNvSpPr>
                <p:nvPr/>
              </p:nvSpPr>
              <p:spPr>
                <a:xfrm>
                  <a:off x="6493914" y="4520271"/>
                  <a:ext cx="648072" cy="64807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円/楕円 7"/>
                <p:cNvSpPr>
                  <a:spLocks noChangeAspect="1"/>
                </p:cNvSpPr>
                <p:nvPr/>
              </p:nvSpPr>
              <p:spPr>
                <a:xfrm>
                  <a:off x="9335679" y="2747475"/>
                  <a:ext cx="576064" cy="576064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1691680" y="908720"/>
                  <a:ext cx="1569660" cy="369332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ja-JP" altLang="en-US" b="1" dirty="0" smtClean="0"/>
                    <a:t>生産工学科棟</a:t>
                  </a:r>
                  <a:endParaRPr kumimoji="1" lang="ja-JP" altLang="en-US" b="1" dirty="0"/>
                </a:p>
              </p:txBody>
            </p:sp>
            <p:cxnSp>
              <p:nvCxnSpPr>
                <p:cNvPr id="10" name="直線矢印コネクタ 9"/>
                <p:cNvCxnSpPr>
                  <a:stCxn id="9" idx="2"/>
                </p:cNvCxnSpPr>
                <p:nvPr/>
              </p:nvCxnSpPr>
              <p:spPr>
                <a:xfrm rot="5400000">
                  <a:off x="1728701" y="1529063"/>
                  <a:ext cx="998820" cy="49679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テキスト ボックス 12"/>
              <p:cNvSpPr txBox="1"/>
              <p:nvPr/>
            </p:nvSpPr>
            <p:spPr>
              <a:xfrm>
                <a:off x="4716016" y="5445224"/>
                <a:ext cx="11079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ja-JP" altLang="en-US" b="1" dirty="0" smtClean="0"/>
                  <a:t>至和田町</a:t>
                </a:r>
                <a:endParaRPr kumimoji="1" lang="ja-JP" altLang="en-US" b="1" dirty="0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9439543" y="1795118"/>
                <a:ext cx="154721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ja-JP" altLang="en-US" b="1" dirty="0" smtClean="0"/>
                  <a:t>至三ツ沢上町</a:t>
                </a:r>
                <a:endParaRPr kumimoji="1" lang="ja-JP" altLang="en-US" b="1" dirty="0"/>
              </a:p>
            </p:txBody>
          </p:sp>
        </p:grpSp>
        <p:sp>
          <p:nvSpPr>
            <p:cNvPr id="17" name="テキスト ボックス 16"/>
            <p:cNvSpPr txBox="1"/>
            <p:nvPr/>
          </p:nvSpPr>
          <p:spPr>
            <a:xfrm>
              <a:off x="-1908720" y="3933056"/>
              <a:ext cx="117371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/>
                <a:t>釜台</a:t>
              </a:r>
              <a:r>
                <a:rPr lang="ja-JP" altLang="en-US" sz="1400" b="1" dirty="0" smtClean="0"/>
                <a:t>住宅第</a:t>
              </a:r>
              <a:r>
                <a:rPr lang="en-US" altLang="ja-JP" sz="1400" b="1" dirty="0" smtClean="0"/>
                <a:t>1</a:t>
              </a:r>
              <a:endParaRPr kumimoji="1" lang="ja-JP" altLang="en-US" sz="1400" b="1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-190732" y="5517232"/>
              <a:ext cx="117371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/>
                <a:t>釜台</a:t>
              </a:r>
              <a:r>
                <a:rPr lang="ja-JP" altLang="en-US" sz="1400" b="1" dirty="0" smtClean="0"/>
                <a:t>住宅第</a:t>
              </a:r>
              <a:r>
                <a:rPr lang="en-US" altLang="ja-JP" sz="1400" b="1" dirty="0"/>
                <a:t>2</a:t>
              </a:r>
              <a:endParaRPr kumimoji="1" lang="ja-JP" altLang="en-US" sz="1400" b="1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6487373" y="5229200"/>
              <a:ext cx="902811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/>
                <a:t>横浜新道</a:t>
              </a:r>
              <a:endParaRPr kumimoji="1" lang="ja-JP" altLang="en-US" sz="1400" b="1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059832" y="1700808"/>
              <a:ext cx="723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/>
                <a:t>国大北</a:t>
              </a:r>
              <a:endParaRPr kumimoji="1" lang="ja-JP" altLang="en-US" sz="1400" b="1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9292733" y="2398586"/>
              <a:ext cx="723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岡沢町</a:t>
              </a:r>
              <a:endParaRPr kumimoji="1" lang="ja-JP" altLang="en-US" sz="1400" b="1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48</Words>
  <Application>Microsoft Office PowerPoint</Application>
  <PresentationFormat>画面に合わせる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スライド 1</vt:lpstr>
      <vt:lpstr>スライド 2</vt:lpstr>
      <vt:lpstr>スライド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Masato</dc:creator>
  <cp:lastModifiedBy>Masato</cp:lastModifiedBy>
  <cp:revision>81</cp:revision>
  <dcterms:created xsi:type="dcterms:W3CDTF">2011-04-06T04:44:00Z</dcterms:created>
  <dcterms:modified xsi:type="dcterms:W3CDTF">2013-02-08T04:43:55Z</dcterms:modified>
</cp:coreProperties>
</file>