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99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50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9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7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37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60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65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23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9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2632B-9FED-428B-B6BC-203A8C0E9FB7}" type="datetimeFigureOut">
              <a:rPr kumimoji="1" lang="ja-JP" altLang="en-US" smtClean="0"/>
              <a:t>2012/9/24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7DE6-505E-4545-BAEF-F50D233163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62" b="98923" l="3095" r="99033">
                        <a14:backgroundMark x1="15667" y1="82923" x2="15667" y2="82923"/>
                        <a14:backgroundMark x1="92456" y1="80154" x2="92456" y2="80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83" y="116632"/>
            <a:ext cx="480078" cy="120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34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3861048"/>
            <a:ext cx="1048426" cy="26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3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naoki</dc:creator>
  <cp:lastModifiedBy>naoki</cp:lastModifiedBy>
  <cp:revision>5</cp:revision>
  <dcterms:created xsi:type="dcterms:W3CDTF">2012-09-24T04:38:52Z</dcterms:created>
  <dcterms:modified xsi:type="dcterms:W3CDTF">2012-09-24T05:22:21Z</dcterms:modified>
</cp:coreProperties>
</file>