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6" r:id="rId42"/>
    <p:sldId id="487" r:id="rId43"/>
    <p:sldId id="489" r:id="rId44"/>
    <p:sldId id="490" r:id="rId45"/>
    <p:sldId id="491" r:id="rId46"/>
    <p:sldId id="492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506" r:id="rId60"/>
    <p:sldId id="430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6448" autoAdjust="0"/>
  </p:normalViewPr>
  <p:slideViewPr>
    <p:cSldViewPr>
      <p:cViewPr varScale="1">
        <p:scale>
          <a:sx n="75" d="100"/>
          <a:sy n="75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Kịch bản (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) là một tập hợp các lệnh sẽ được thực thi tuần tự khi xẩy ra một sự kiện.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Sự kiện là một thao tác (</a:t>
          </a:r>
          <a:r>
            <a:rPr lang="vi-VN" sz="1800" dirty="0" err="1" smtClean="0">
              <a:solidFill>
                <a:schemeClr val="tx1"/>
              </a:solidFill>
            </a:rPr>
            <a:t>action</a:t>
          </a:r>
          <a:r>
            <a:rPr lang="vi-VN" sz="1800" dirty="0" smtClean="0">
              <a:solidFill>
                <a:schemeClr val="tx1"/>
              </a:solidFill>
            </a:rPr>
            <a:t>) của người dùng trong khi tương tác với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Sự kiện có thể là một thao tác click chuột, chọn một nội dung trên menu, di chuột qua nội dung, ...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Ngôn ngữ 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 gồm tập hợp các chỉ thị lệnh để tạo ra những chức năng xử lý mới cho người sử dụng tương tác trên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Ngôn ngữ 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 thường được sử dụng trong HTML để tạo ra những ứng xử theo nhu cầu của người dùng.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424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-237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93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355253C-E781-4ABB-9598-BCAA3D66D7FD}" type="presOf" srcId="{FC2A7E5C-B22A-46C4-9AFD-A55CEAE725CE}" destId="{0256FAD6-365E-4CAB-8266-8CECC71F7F52}" srcOrd="0" destOrd="0" presId="urn:microsoft.com/office/officeart/2005/8/layout/vList2"/>
    <dgm:cxn modelId="{7FCEAB74-5758-456F-9C04-08F81C11B0DB}" type="presOf" srcId="{D32F8FCF-EDF2-4321-B49C-D5DF3D295B52}" destId="{9FF9BD46-DE44-4B30-80ED-AC3A9E213A06}" srcOrd="0" destOrd="0" presId="urn:microsoft.com/office/officeart/2005/8/layout/vList2"/>
    <dgm:cxn modelId="{90121C20-4DA1-4630-98A3-CF3C208A7622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643BA00-59BE-4D5E-8F1A-3F456E9E5CCE}" type="presOf" srcId="{562882C0-AB97-4E3B-8D46-8E574B04BE56}" destId="{A6445519-E36D-458F-8F29-D286534B965D}" srcOrd="0" destOrd="0" presId="urn:microsoft.com/office/officeart/2005/8/layout/vList2"/>
    <dgm:cxn modelId="{BF4F57A2-7229-4A4F-947A-8E7210C528FA}" type="presOf" srcId="{32F9483E-A135-41CD-9B8E-5BB23FE4E385}" destId="{02F157C3-4AF0-4564-919C-72DA0052C758}" srcOrd="0" destOrd="0" presId="urn:microsoft.com/office/officeart/2005/8/layout/vList2"/>
    <dgm:cxn modelId="{181BA1D6-FC64-454E-A1E4-E4343F3CA171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EF874E9-2957-4CDC-B217-DE0F6699D5C9}" type="presParOf" srcId="{9FF9BD46-DE44-4B30-80ED-AC3A9E213A06}" destId="{388723AB-37EB-4EC2-B7B0-759657273835}" srcOrd="0" destOrd="0" presId="urn:microsoft.com/office/officeart/2005/8/layout/vList2"/>
    <dgm:cxn modelId="{62990858-00E2-468D-9990-F4BD0023AE96}" type="presParOf" srcId="{9FF9BD46-DE44-4B30-80ED-AC3A9E213A06}" destId="{D877BAB3-7DBF-46AB-A039-BE8C107F0C8C}" srcOrd="1" destOrd="0" presId="urn:microsoft.com/office/officeart/2005/8/layout/vList2"/>
    <dgm:cxn modelId="{FDA0DB9E-EFC4-48F5-8904-0038ED73FEDF}" type="presParOf" srcId="{9FF9BD46-DE44-4B30-80ED-AC3A9E213A06}" destId="{0256FAD6-365E-4CAB-8266-8CECC71F7F52}" srcOrd="2" destOrd="0" presId="urn:microsoft.com/office/officeart/2005/8/layout/vList2"/>
    <dgm:cxn modelId="{0744DFC5-EDFD-49D8-BE37-952E3BB85E09}" type="presParOf" srcId="{9FF9BD46-DE44-4B30-80ED-AC3A9E213A06}" destId="{C88DBDBC-73BA-40D4-ACAA-61468FA8920B}" srcOrd="3" destOrd="0" presId="urn:microsoft.com/office/officeart/2005/8/layout/vList2"/>
    <dgm:cxn modelId="{7A4E8BE5-CFB3-48AD-92C0-A3FFB40A9EED}" type="presParOf" srcId="{9FF9BD46-DE44-4B30-80ED-AC3A9E213A06}" destId="{A6445519-E36D-458F-8F29-D286534B965D}" srcOrd="4" destOrd="0" presId="urn:microsoft.com/office/officeart/2005/8/layout/vList2"/>
    <dgm:cxn modelId="{459BB3B0-BCC6-4885-89E1-C6A18D24C513}" type="presParOf" srcId="{9FF9BD46-DE44-4B30-80ED-AC3A9E213A06}" destId="{A2EE26A5-691E-4C3F-B7EF-20DE69EA838D}" srcOrd="5" destOrd="0" presId="urn:microsoft.com/office/officeart/2005/8/layout/vList2"/>
    <dgm:cxn modelId="{A809744C-C821-49DB-9192-06721FB2E797}" type="presParOf" srcId="{9FF9BD46-DE44-4B30-80ED-AC3A9E213A06}" destId="{02F157C3-4AF0-4564-919C-72DA0052C758}" srcOrd="6" destOrd="0" presId="urn:microsoft.com/office/officeart/2005/8/layout/vList2"/>
    <dgm:cxn modelId="{816A0527-14CF-448D-A5A0-13EAE50452C0}" type="presParOf" srcId="{9FF9BD46-DE44-4B30-80ED-AC3A9E213A06}" destId="{3C7DB9C2-B0E1-49BC-BB9B-F7C0921C4DD2}" srcOrd="7" destOrd="0" presId="urn:microsoft.com/office/officeart/2005/8/layout/vList2"/>
    <dgm:cxn modelId="{7E6E22F9-DFE5-4368-A83F-CD7EFC2012FC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Trong JavaScript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Từ khóa </a:t>
          </a:r>
          <a:r>
            <a:rPr lang="vi-VN" sz="1600" dirty="0" err="1" smtClean="0">
              <a:latin typeface="Calibri" pitchFamily="34" charset="0"/>
            </a:rPr>
            <a:t>var</a:t>
          </a:r>
          <a:r>
            <a:rPr lang="vi-VN" sz="1600" dirty="0" smtClean="0">
              <a:latin typeface="Calibri" pitchFamily="34" charset="0"/>
            </a:rPr>
            <a:t> được dùng để khai báo biến.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</a:rPr>
            <a:t>Có thể khai báo và khởi tạo biến đồng thời bằng 1 câu lệnh gán giá trị.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400761" custScaleY="140930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28290" custLinFactY="-1220" custLinFactNeighborX="-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35890" custLinFactNeighborX="-5233" custLinFactNeighborY="-8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C68F08-06CA-497C-BBC5-53706A962288}" type="presOf" srcId="{D6A3040D-8377-4504-95EA-F17CB7DD2DEA}" destId="{56E95771-CAF8-441F-9C29-95B345C1BC36}" srcOrd="0" destOrd="0" presId="urn:microsoft.com/office/officeart/2005/8/layout/hierarchy3"/>
    <dgm:cxn modelId="{7EEAF83F-D6D2-40AD-B643-B7BFC4B31A08}" type="presOf" srcId="{D393D8ED-BB81-4D84-91DD-05350B4EFC40}" destId="{B468F822-FA45-412D-B478-5A4DC4DF054E}" srcOrd="0" destOrd="0" presId="urn:microsoft.com/office/officeart/2005/8/layout/hierarchy3"/>
    <dgm:cxn modelId="{AF407D48-8B4E-4E1F-926D-869A2A0015DB}" type="presOf" srcId="{8284AD39-911A-4534-9D24-A79788150699}" destId="{159E9CC5-F056-481E-890B-D81D92944806}" srcOrd="0" destOrd="0" presId="urn:microsoft.com/office/officeart/2005/8/layout/hierarchy3"/>
    <dgm:cxn modelId="{A5B38AFB-D15F-459C-A17C-00EB8859AF7F}" type="presOf" srcId="{43EAB393-DF1E-40D9-AB3C-142616DE21BC}" destId="{C9082C2E-3830-4A10-8B86-E47EF69015BA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075FC40A-9247-4FCF-A698-35D40E38A1B6}" type="presOf" srcId="{4F57FD8E-722A-4FE1-A800-A7842B64FACF}" destId="{3B63C256-E7BD-4FED-A24D-ED2C4F33768A}" srcOrd="1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B2801701-1157-4CEA-BD7C-942836378FD1}" type="presOf" srcId="{D50A3AAC-7505-447E-BD38-9E15D70972CE}" destId="{61E2C684-EBD0-485A-A69A-410BAE7028A4}" srcOrd="0" destOrd="0" presId="urn:microsoft.com/office/officeart/2005/8/layout/hierarchy3"/>
    <dgm:cxn modelId="{DEF94965-0ADF-4E23-B71B-F5F70BCA53F3}" type="presOf" srcId="{4F57FD8E-722A-4FE1-A800-A7842B64FACF}" destId="{BC6173FC-5FB0-4E70-8D5C-962BCFCBFD7A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78FD33F3-2427-4C63-B61A-A9D889D3A8A5}" type="presParOf" srcId="{B468F822-FA45-412D-B478-5A4DC4DF054E}" destId="{453EBD43-11D2-4618-99AF-A40FEDC0C097}" srcOrd="0" destOrd="0" presId="urn:microsoft.com/office/officeart/2005/8/layout/hierarchy3"/>
    <dgm:cxn modelId="{31F16ABF-AF25-4186-93DE-7E18BB702382}" type="presParOf" srcId="{453EBD43-11D2-4618-99AF-A40FEDC0C097}" destId="{BAFF6349-B296-4F4C-80CD-1CE7473A9F90}" srcOrd="0" destOrd="0" presId="urn:microsoft.com/office/officeart/2005/8/layout/hierarchy3"/>
    <dgm:cxn modelId="{D7DF4383-9204-4EC5-B96B-5067185E3130}" type="presParOf" srcId="{BAFF6349-B296-4F4C-80CD-1CE7473A9F90}" destId="{BC6173FC-5FB0-4E70-8D5C-962BCFCBFD7A}" srcOrd="0" destOrd="0" presId="urn:microsoft.com/office/officeart/2005/8/layout/hierarchy3"/>
    <dgm:cxn modelId="{6049CF84-2136-45EE-9E83-D012A6DC251F}" type="presParOf" srcId="{BAFF6349-B296-4F4C-80CD-1CE7473A9F90}" destId="{3B63C256-E7BD-4FED-A24D-ED2C4F33768A}" srcOrd="1" destOrd="0" presId="urn:microsoft.com/office/officeart/2005/8/layout/hierarchy3"/>
    <dgm:cxn modelId="{B02388E3-46D7-410D-B52B-79AA06C36575}" type="presParOf" srcId="{453EBD43-11D2-4618-99AF-A40FEDC0C097}" destId="{636388E9-B1ED-42D9-BF7B-D39D4493A1B8}" srcOrd="1" destOrd="0" presId="urn:microsoft.com/office/officeart/2005/8/layout/hierarchy3"/>
    <dgm:cxn modelId="{22F5A573-66AE-4B78-82EC-0830CC013FF6}" type="presParOf" srcId="{636388E9-B1ED-42D9-BF7B-D39D4493A1B8}" destId="{159E9CC5-F056-481E-890B-D81D92944806}" srcOrd="0" destOrd="0" presId="urn:microsoft.com/office/officeart/2005/8/layout/hierarchy3"/>
    <dgm:cxn modelId="{A9CE1FB1-BB32-4791-9BBC-89C721418054}" type="presParOf" srcId="{636388E9-B1ED-42D9-BF7B-D39D4493A1B8}" destId="{56E95771-CAF8-441F-9C29-95B345C1BC36}" srcOrd="1" destOrd="0" presId="urn:microsoft.com/office/officeart/2005/8/layout/hierarchy3"/>
    <dgm:cxn modelId="{AF393F0E-BD85-4E6B-B313-6B5DC2B20A66}" type="presParOf" srcId="{636388E9-B1ED-42D9-BF7B-D39D4493A1B8}" destId="{C9082C2E-3830-4A10-8B86-E47EF69015BA}" srcOrd="2" destOrd="0" presId="urn:microsoft.com/office/officeart/2005/8/layout/hierarchy3"/>
    <dgm:cxn modelId="{3DFDF842-037D-40DC-9228-72E69E16102F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Tên biến trong JavaScript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</a:rPr>
            <a:t>có thể chứa số, gạch chân và chữ cái.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</a:rPr>
            <a:t>phải bắt đầu bằng một chữ cái hoặc gạch chân.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không được bắt đầu bằng số hay một ký tự đặc biệt nào khác.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không được chứa các ký tự đặc biệt như: +, *, %, ...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không được chứa dấu cách.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không được trùng với từ khóa.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Y="-36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83713" custScaleY="166026" custLinFactNeighborY="4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1FEE1-8CE1-4E8D-8973-8EC14EFD81B3}" type="presOf" srcId="{D393D8ED-BB81-4D84-91DD-05350B4EFC40}" destId="{B468F822-FA45-412D-B478-5A4DC4DF054E}" srcOrd="0" destOrd="0" presId="urn:microsoft.com/office/officeart/2005/8/layout/hierarchy3"/>
    <dgm:cxn modelId="{A6839726-9124-4F93-9555-E15DCD796EE5}" type="presOf" srcId="{4F57FD8E-722A-4FE1-A800-A7842B64FACF}" destId="{3B63C256-E7BD-4FED-A24D-ED2C4F33768A}" srcOrd="1" destOrd="0" presId="urn:microsoft.com/office/officeart/2005/8/layout/hierarchy3"/>
    <dgm:cxn modelId="{A7F83E04-A740-4A27-9720-418FE85A33E5}" type="presOf" srcId="{509048E6-251D-4931-A7B0-05B873F2859C}" destId="{42DCD54D-66BE-465E-9847-73F41B8C7E46}" srcOrd="0" destOrd="0" presId="urn:microsoft.com/office/officeart/2005/8/layout/hierarchy3"/>
    <dgm:cxn modelId="{CB8F6FA6-300A-4AD0-8A52-2F9DA00065D5}" type="presOf" srcId="{8284AD39-911A-4534-9D24-A79788150699}" destId="{159E9CC5-F056-481E-890B-D81D92944806}" srcOrd="0" destOrd="0" presId="urn:microsoft.com/office/officeart/2005/8/layout/hierarchy3"/>
    <dgm:cxn modelId="{3D3BA6A7-7440-407E-B401-FA6875AF0AF8}" type="presOf" srcId="{1990C475-769E-4669-8E9B-EE31BC9965BE}" destId="{8FF4C038-F2EE-417C-9AB4-8C20A1887613}" srcOrd="0" destOrd="0" presId="urn:microsoft.com/office/officeart/2005/8/layout/hierarchy3"/>
    <dgm:cxn modelId="{7E9DEC5B-6417-41E8-94DE-8E6D9543ECDA}" type="presOf" srcId="{9BCA323E-6A5B-4060-8D3D-6F08D535ED50}" destId="{37FAE7F2-3481-4698-9EAC-9A7F7BEDF7E1}" srcOrd="0" destOrd="0" presId="urn:microsoft.com/office/officeart/2005/8/layout/hierarchy3"/>
    <dgm:cxn modelId="{A8B3F234-C5E3-4167-B463-03931556F40A}" type="presOf" srcId="{D50A3AAC-7505-447E-BD38-9E15D70972CE}" destId="{61E2C684-EBD0-485A-A69A-410BAE7028A4}" srcOrd="0" destOrd="0" presId="urn:microsoft.com/office/officeart/2005/8/layout/hierarchy3"/>
    <dgm:cxn modelId="{98925B64-7897-428E-ADF1-9936CB0EAEE5}" type="presOf" srcId="{167CD2C9-E8D9-4A52-8183-2134B0303310}" destId="{547B328A-F054-4696-8C09-02F540C93386}" srcOrd="0" destOrd="0" presId="urn:microsoft.com/office/officeart/2005/8/layout/hierarchy3"/>
    <dgm:cxn modelId="{C4949AB9-69EA-410B-99DB-545023CE4EBE}" type="presOf" srcId="{7E06B3F3-9200-4CD1-9F21-480C685E20FA}" destId="{ED45CCBB-F338-4FB3-B9E5-EE97818BFDA8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9F51F3D0-6EA6-4DE1-B828-DB69AD2FDDA9}" type="presOf" srcId="{0650635C-B4F0-41EE-A36C-015A32B14D67}" destId="{D6F78ACA-5602-4181-ACD1-D8EBEB6958F8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AE6D9A7D-2749-4C5A-8454-9DF8A0E53D75}" type="presOf" srcId="{D6A3040D-8377-4504-95EA-F17CB7DD2DEA}" destId="{56E95771-CAF8-441F-9C29-95B345C1BC36}" srcOrd="0" destOrd="0" presId="urn:microsoft.com/office/officeart/2005/8/layout/hierarchy3"/>
    <dgm:cxn modelId="{DB8A54EC-A2BC-4AE9-8417-C9BBC062A80B}" type="presOf" srcId="{43EAB393-DF1E-40D9-AB3C-142616DE21BC}" destId="{C9082C2E-3830-4A10-8B86-E47EF69015BA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DFA05A44-E607-4E4F-86C7-6922A716FA30}" type="presOf" srcId="{4F57FD8E-722A-4FE1-A800-A7842B64FACF}" destId="{BC6173FC-5FB0-4E70-8D5C-962BCFCBFD7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D6C2E2DC-DF38-4D62-96A0-FC1D0B6FB00B}" type="presOf" srcId="{E7785A69-FEA8-4F3A-B3A7-F8B355FEDAD9}" destId="{BF72B017-1D39-4861-A6DE-10ABF8248ED9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57D68E25-174D-484E-B5BF-3CB25B925B5D}" type="presOf" srcId="{0A3D0C20-C56E-4562-A94B-C960E6CDAFE3}" destId="{D43FF222-FF2B-4A87-926C-91114910EFCA}" srcOrd="0" destOrd="0" presId="urn:microsoft.com/office/officeart/2005/8/layout/hierarchy3"/>
    <dgm:cxn modelId="{4D632C47-5D56-414F-A51C-582716F990A8}" type="presParOf" srcId="{B468F822-FA45-412D-B478-5A4DC4DF054E}" destId="{453EBD43-11D2-4618-99AF-A40FEDC0C097}" srcOrd="0" destOrd="0" presId="urn:microsoft.com/office/officeart/2005/8/layout/hierarchy3"/>
    <dgm:cxn modelId="{9CFB09F0-9E25-49D6-953B-54DCE00026FC}" type="presParOf" srcId="{453EBD43-11D2-4618-99AF-A40FEDC0C097}" destId="{BAFF6349-B296-4F4C-80CD-1CE7473A9F90}" srcOrd="0" destOrd="0" presId="urn:microsoft.com/office/officeart/2005/8/layout/hierarchy3"/>
    <dgm:cxn modelId="{60193DA7-3299-48F0-B26D-D365AA65993A}" type="presParOf" srcId="{BAFF6349-B296-4F4C-80CD-1CE7473A9F90}" destId="{BC6173FC-5FB0-4E70-8D5C-962BCFCBFD7A}" srcOrd="0" destOrd="0" presId="urn:microsoft.com/office/officeart/2005/8/layout/hierarchy3"/>
    <dgm:cxn modelId="{3D520E3C-E288-4D96-AB43-5EB798E3D6E5}" type="presParOf" srcId="{BAFF6349-B296-4F4C-80CD-1CE7473A9F90}" destId="{3B63C256-E7BD-4FED-A24D-ED2C4F33768A}" srcOrd="1" destOrd="0" presId="urn:microsoft.com/office/officeart/2005/8/layout/hierarchy3"/>
    <dgm:cxn modelId="{0C644FDA-8DB0-41DE-BDAB-0666EDB757BD}" type="presParOf" srcId="{453EBD43-11D2-4618-99AF-A40FEDC0C097}" destId="{636388E9-B1ED-42D9-BF7B-D39D4493A1B8}" srcOrd="1" destOrd="0" presId="urn:microsoft.com/office/officeart/2005/8/layout/hierarchy3"/>
    <dgm:cxn modelId="{F7D88CCB-8218-4C67-B881-420B93F36344}" type="presParOf" srcId="{636388E9-B1ED-42D9-BF7B-D39D4493A1B8}" destId="{159E9CC5-F056-481E-890B-D81D92944806}" srcOrd="0" destOrd="0" presId="urn:microsoft.com/office/officeart/2005/8/layout/hierarchy3"/>
    <dgm:cxn modelId="{FE8A2F0B-BEF4-4CB2-9242-7E8AFDE8B368}" type="presParOf" srcId="{636388E9-B1ED-42D9-BF7B-D39D4493A1B8}" destId="{56E95771-CAF8-441F-9C29-95B345C1BC36}" srcOrd="1" destOrd="0" presId="urn:microsoft.com/office/officeart/2005/8/layout/hierarchy3"/>
    <dgm:cxn modelId="{757D332D-0477-45A8-8533-1DA0D60989F4}" type="presParOf" srcId="{636388E9-B1ED-42D9-BF7B-D39D4493A1B8}" destId="{C9082C2E-3830-4A10-8B86-E47EF69015BA}" srcOrd="2" destOrd="0" presId="urn:microsoft.com/office/officeart/2005/8/layout/hierarchy3"/>
    <dgm:cxn modelId="{887D9277-4148-4C52-BA97-B1B4D136B7ED}" type="presParOf" srcId="{636388E9-B1ED-42D9-BF7B-D39D4493A1B8}" destId="{61E2C684-EBD0-485A-A69A-410BAE7028A4}" srcOrd="3" destOrd="0" presId="urn:microsoft.com/office/officeart/2005/8/layout/hierarchy3"/>
    <dgm:cxn modelId="{6D69A24B-9C37-4DFE-BEB9-A50FE455DC9D}" type="presParOf" srcId="{636388E9-B1ED-42D9-BF7B-D39D4493A1B8}" destId="{42DCD54D-66BE-465E-9847-73F41B8C7E46}" srcOrd="4" destOrd="0" presId="urn:microsoft.com/office/officeart/2005/8/layout/hierarchy3"/>
    <dgm:cxn modelId="{2B28559B-A2E6-4688-B723-66F3D1E29F32}" type="presParOf" srcId="{636388E9-B1ED-42D9-BF7B-D39D4493A1B8}" destId="{37FAE7F2-3481-4698-9EAC-9A7F7BEDF7E1}" srcOrd="5" destOrd="0" presId="urn:microsoft.com/office/officeart/2005/8/layout/hierarchy3"/>
    <dgm:cxn modelId="{390451D9-C147-4424-9741-AFAB23EB6789}" type="presParOf" srcId="{636388E9-B1ED-42D9-BF7B-D39D4493A1B8}" destId="{8FF4C038-F2EE-417C-9AB4-8C20A1887613}" srcOrd="6" destOrd="0" presId="urn:microsoft.com/office/officeart/2005/8/layout/hierarchy3"/>
    <dgm:cxn modelId="{F82E79BD-C155-45AF-82C9-CB45C192452F}" type="presParOf" srcId="{636388E9-B1ED-42D9-BF7B-D39D4493A1B8}" destId="{547B328A-F054-4696-8C09-02F540C93386}" srcOrd="7" destOrd="0" presId="urn:microsoft.com/office/officeart/2005/8/layout/hierarchy3"/>
    <dgm:cxn modelId="{6BF97577-7D15-4039-A218-21FE452328FF}" type="presParOf" srcId="{636388E9-B1ED-42D9-BF7B-D39D4493A1B8}" destId="{ED45CCBB-F338-4FB3-B9E5-EE97818BFDA8}" srcOrd="8" destOrd="0" presId="urn:microsoft.com/office/officeart/2005/8/layout/hierarchy3"/>
    <dgm:cxn modelId="{165B44C6-384A-4832-BDA9-8A34B65AAF22}" type="presParOf" srcId="{636388E9-B1ED-42D9-BF7B-D39D4493A1B8}" destId="{BF72B017-1D39-4861-A6DE-10ABF8248ED9}" srcOrd="9" destOrd="0" presId="urn:microsoft.com/office/officeart/2005/8/layout/hierarchy3"/>
    <dgm:cxn modelId="{6A6CEF2B-604E-40E0-A3EB-9FA7520627E2}" type="presParOf" srcId="{636388E9-B1ED-42D9-BF7B-D39D4493A1B8}" destId="{D43FF222-FF2B-4A87-926C-91114910EFCA}" srcOrd="10" destOrd="0" presId="urn:microsoft.com/office/officeart/2005/8/layout/hierarchy3"/>
    <dgm:cxn modelId="{E0CF413F-879E-4E43-93C3-57492E686D25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Xử lý sự kiện là thực thi một hàm xử lý khi có một sự kiện xẩy ra.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Hàm xử lý sự kiện được gọi là </a:t>
          </a:r>
          <a:r>
            <a:rPr lang="vi-VN" sz="1800" dirty="0" err="1" smtClean="0">
              <a:solidFill>
                <a:schemeClr val="tx1"/>
              </a:solidFill>
            </a:rPr>
            <a:t>event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handler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Khi một sự kiện xẩy ra hàm </a:t>
          </a:r>
          <a:r>
            <a:rPr lang="vi-VN" sz="1800" dirty="0" err="1" smtClean="0">
              <a:solidFill>
                <a:schemeClr val="tx1"/>
              </a:solidFill>
            </a:rPr>
            <a:t>event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handler</a:t>
          </a:r>
          <a:r>
            <a:rPr lang="vi-VN" sz="1800" dirty="0" smtClean="0">
              <a:solidFill>
                <a:schemeClr val="tx1"/>
              </a:solidFill>
            </a:rPr>
            <a:t> được kết hợp với nó sẽ được gọi.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Tại thời điểm đó, các thông tin về môi trường sẽ được cập hệ thống cập nhật vào đối tượng </a:t>
          </a:r>
          <a:r>
            <a:rPr lang="vi-VN" sz="1800" dirty="0" err="1" smtClean="0">
              <a:solidFill>
                <a:schemeClr val="tx1"/>
              </a:solidFill>
            </a:rPr>
            <a:t>event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Đối tượng event là built-in.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</a:t>
          </a:r>
          <a:r>
            <a:rPr lang="vi-VN" sz="1800" dirty="0" err="1" smtClean="0">
              <a:solidFill>
                <a:schemeClr val="tx1"/>
              </a:solidFill>
            </a:rPr>
            <a:t>event</a:t>
          </a:r>
          <a:r>
            <a:rPr lang="vi-VN" sz="1800" dirty="0" smtClean="0">
              <a:solidFill>
                <a:schemeClr val="tx1"/>
              </a:solidFill>
            </a:rPr>
            <a:t> chứa đầy đủ các thông tin về môi trường tại thời điểm xẩy ra sự kiên, ví dụ như: vị trí chuột, trạng thái các phím đặc biệt trên bàn phím, ...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83A324-509F-4559-9598-887BFD239604}" type="presOf" srcId="{D32F8FCF-EDF2-4321-B49C-D5DF3D295B52}" destId="{9FF9BD46-DE44-4B30-80ED-AC3A9E213A06}" srcOrd="0" destOrd="0" presId="urn:microsoft.com/office/officeart/2005/8/layout/vList2"/>
    <dgm:cxn modelId="{BB6F143D-34CA-4150-9EFE-F06056B5FDAE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F92820E-7C9B-410A-A8F9-721A14A23464}" type="presOf" srcId="{6BA7DE87-A66C-48CD-8302-C3E280786B56}" destId="{0F147CFF-3E8E-4540-9C52-F4C339712692}" srcOrd="0" destOrd="0" presId="urn:microsoft.com/office/officeart/2005/8/layout/vList2"/>
    <dgm:cxn modelId="{D4AFDFD2-103C-4058-925B-C71092DD057C}" type="presOf" srcId="{FF2132BF-F09B-49F5-AB31-99E7CE70E1C7}" destId="{2EB7D3FA-250E-4F56-A9B0-C5AA0134E3BB}" srcOrd="0" destOrd="0" presId="urn:microsoft.com/office/officeart/2005/8/layout/vList2"/>
    <dgm:cxn modelId="{E3E58DFD-AA1C-4A45-87CC-9BB69292BEA1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2EE159F-7E7F-4FD1-81BD-EC23C29BD5C7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0B4A32E0-2799-436A-A1D7-F4E9B673CC47}" type="presOf" srcId="{32F9483E-A135-41CD-9B8E-5BB23FE4E385}" destId="{02F157C3-4AF0-4564-919C-72DA0052C758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5C5C5EFE-FA10-4BE7-9164-007F2805A8E8}" type="presParOf" srcId="{9FF9BD46-DE44-4B30-80ED-AC3A9E213A06}" destId="{388723AB-37EB-4EC2-B7B0-759657273835}" srcOrd="0" destOrd="0" presId="urn:microsoft.com/office/officeart/2005/8/layout/vList2"/>
    <dgm:cxn modelId="{C5385498-E033-4691-B7C4-4AFD6E3475B5}" type="presParOf" srcId="{9FF9BD46-DE44-4B30-80ED-AC3A9E213A06}" destId="{D877BAB3-7DBF-46AB-A039-BE8C107F0C8C}" srcOrd="1" destOrd="0" presId="urn:microsoft.com/office/officeart/2005/8/layout/vList2"/>
    <dgm:cxn modelId="{B01CF442-14E6-489D-BACE-E16A77FA0BA0}" type="presParOf" srcId="{9FF9BD46-DE44-4B30-80ED-AC3A9E213A06}" destId="{0256FAD6-365E-4CAB-8266-8CECC71F7F52}" srcOrd="2" destOrd="0" presId="urn:microsoft.com/office/officeart/2005/8/layout/vList2"/>
    <dgm:cxn modelId="{33A38E86-5C9C-4CDD-9954-702B8FA4C87C}" type="presParOf" srcId="{9FF9BD46-DE44-4B30-80ED-AC3A9E213A06}" destId="{C88DBDBC-73BA-40D4-ACAA-61468FA8920B}" srcOrd="3" destOrd="0" presId="urn:microsoft.com/office/officeart/2005/8/layout/vList2"/>
    <dgm:cxn modelId="{BB5EC78C-B6E3-46B6-94AD-87BCD9FF95B8}" type="presParOf" srcId="{9FF9BD46-DE44-4B30-80ED-AC3A9E213A06}" destId="{A6445519-E36D-458F-8F29-D286534B965D}" srcOrd="4" destOrd="0" presId="urn:microsoft.com/office/officeart/2005/8/layout/vList2"/>
    <dgm:cxn modelId="{0BE30D11-B35A-4AC7-BAD1-9D2A6D3D78DD}" type="presParOf" srcId="{9FF9BD46-DE44-4B30-80ED-AC3A9E213A06}" destId="{A2EE26A5-691E-4C3F-B7EF-20DE69EA838D}" srcOrd="5" destOrd="0" presId="urn:microsoft.com/office/officeart/2005/8/layout/vList2"/>
    <dgm:cxn modelId="{3B7EB85B-3E93-4CAB-BD44-72DFD53298DD}" type="presParOf" srcId="{9FF9BD46-DE44-4B30-80ED-AC3A9E213A06}" destId="{02F157C3-4AF0-4564-919C-72DA0052C758}" srcOrd="6" destOrd="0" presId="urn:microsoft.com/office/officeart/2005/8/layout/vList2"/>
    <dgm:cxn modelId="{08787DDD-2D89-41AD-B83B-1692E86A548A}" type="presParOf" srcId="{9FF9BD46-DE44-4B30-80ED-AC3A9E213A06}" destId="{3C7DB9C2-B0E1-49BC-BB9B-F7C0921C4DD2}" srcOrd="7" destOrd="0" presId="urn:microsoft.com/office/officeart/2005/8/layout/vList2"/>
    <dgm:cxn modelId="{F4FDA6CE-ED98-4165-AD34-82B5BF7DF16D}" type="presParOf" srcId="{9FF9BD46-DE44-4B30-80ED-AC3A9E213A06}" destId="{2EB7D3FA-250E-4F56-A9B0-C5AA0134E3BB}" srcOrd="8" destOrd="0" presId="urn:microsoft.com/office/officeart/2005/8/layout/vList2"/>
    <dgm:cxn modelId="{B9A0CEE8-4E9C-4202-9E52-9BFDBAD63D9B}" type="presParOf" srcId="{9FF9BD46-DE44-4B30-80ED-AC3A9E213A06}" destId="{8CACE038-891E-47D3-B649-2EB8C1DD8014}" srcOrd="9" destOrd="0" presId="urn:microsoft.com/office/officeart/2005/8/layout/vList2"/>
    <dgm:cxn modelId="{E6E45205-7838-4C12-9849-42AEE97F9E36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 smtClean="0"/>
            <a:t>Xẩy ra khi có phím bị ấn.</a:t>
          </a:r>
          <a:endParaRPr lang="en-US" sz="18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800" dirty="0" smtClean="0"/>
            <a:t>Xẩy ra khi một phím được ấn và nhả.</a:t>
          </a:r>
          <a:endParaRPr lang="en-US" sz="18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Xẩy ra khi có phím bị nhả.</a:t>
          </a:r>
          <a:endParaRPr lang="en-US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6BC74B-3505-4519-8F9C-9CB8D3E82E37}" type="presOf" srcId="{96EBA855-8834-49AA-8C3D-CCAA24EC53C7}" destId="{C47640A3-6433-4A5C-9C35-FFD5EDA33A7E}" srcOrd="0" destOrd="0" presId="urn:microsoft.com/office/officeart/2005/8/layout/list1"/>
    <dgm:cxn modelId="{CB45049A-EC6B-4E8F-A778-226224F9F492}" type="presOf" srcId="{39EC6A2C-2250-4CD6-9695-F3F0AF232223}" destId="{E5F8AC0D-C818-46D2-8191-251E5BC620F9}" srcOrd="0" destOrd="0" presId="urn:microsoft.com/office/officeart/2005/8/layout/list1"/>
    <dgm:cxn modelId="{45A9CC9D-2014-4BE8-9980-E0A0959C0C34}" type="presOf" srcId="{0BE71C6B-AB23-42F8-8530-ACCE65770C59}" destId="{DECC77AB-F2E4-4D05-A0D7-A12AE0F9A6BB}" srcOrd="0" destOrd="0" presId="urn:microsoft.com/office/officeart/2005/8/layout/list1"/>
    <dgm:cxn modelId="{595DB439-CB8B-421F-A013-0704F44F9B5F}" type="presOf" srcId="{9E018682-F920-4DE4-848B-9A1180AFE0E6}" destId="{35B9770D-CA92-443B-8E98-61B8397B238F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A5D7E344-304F-4B43-A2E4-1B78E380A349}" type="presOf" srcId="{0EAF9682-B1F8-4E02-A34A-E6BC34DCCA96}" destId="{F89E510D-1EE2-46EE-81BE-70A29F00E6DE}" srcOrd="1" destOrd="0" presId="urn:microsoft.com/office/officeart/2005/8/layout/list1"/>
    <dgm:cxn modelId="{8399BF3B-7B19-4ABD-8551-863324965198}" type="presOf" srcId="{DD2972BB-86F5-43ED-95EB-0E6235EE415E}" destId="{39270827-321C-487D-8701-D3C791DADC60}" srcOrd="1" destOrd="0" presId="urn:microsoft.com/office/officeart/2005/8/layout/list1"/>
    <dgm:cxn modelId="{382AFFA2-C015-452A-A0F7-C5CB0F77BF79}" type="presOf" srcId="{0EAF9682-B1F8-4E02-A34A-E6BC34DCCA96}" destId="{E736F3BE-881B-4B2E-9BA6-B26B41AC01E6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1C943093-DBB6-4BC5-AA4C-9F96B72C7806}" type="presOf" srcId="{DD2972BB-86F5-43ED-95EB-0E6235EE415E}" destId="{F2D1EC00-5936-4507-A1B3-ADE919C81521}" srcOrd="0" destOrd="0" presId="urn:microsoft.com/office/officeart/2005/8/layout/list1"/>
    <dgm:cxn modelId="{C5E73D52-1252-4432-8896-B18709E46655}" type="presOf" srcId="{3A238C8B-31F0-40F7-B9EC-E53169E5539B}" destId="{A3A48043-0B63-489A-B90C-A566B8DF0AB2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7E8CD206-6119-41DB-B286-6D8CC3C71578}" type="presOf" srcId="{96EBA855-8834-49AA-8C3D-CCAA24EC53C7}" destId="{7705A99A-DF51-4065-8350-C15A7BA3E7B5}" srcOrd="1" destOrd="0" presId="urn:microsoft.com/office/officeart/2005/8/layout/list1"/>
    <dgm:cxn modelId="{A80BC96E-0407-41DA-960D-2299453E5B5B}" type="presParOf" srcId="{35B9770D-CA92-443B-8E98-61B8397B238F}" destId="{0473A6B5-DC7A-437A-B45A-5718DC69EABD}" srcOrd="0" destOrd="0" presId="urn:microsoft.com/office/officeart/2005/8/layout/list1"/>
    <dgm:cxn modelId="{44EA9EC2-7116-4EF5-9380-D4095B07F91E}" type="presParOf" srcId="{0473A6B5-DC7A-437A-B45A-5718DC69EABD}" destId="{E736F3BE-881B-4B2E-9BA6-B26B41AC01E6}" srcOrd="0" destOrd="0" presId="urn:microsoft.com/office/officeart/2005/8/layout/list1"/>
    <dgm:cxn modelId="{C9E5EE42-28E4-407A-9FF8-8EC02E9D461A}" type="presParOf" srcId="{0473A6B5-DC7A-437A-B45A-5718DC69EABD}" destId="{F89E510D-1EE2-46EE-81BE-70A29F00E6DE}" srcOrd="1" destOrd="0" presId="urn:microsoft.com/office/officeart/2005/8/layout/list1"/>
    <dgm:cxn modelId="{86E0ABDD-B32F-41C8-AC47-BD4D5744DB21}" type="presParOf" srcId="{35B9770D-CA92-443B-8E98-61B8397B238F}" destId="{302E932B-1D19-4F55-8CFF-667490D2A380}" srcOrd="1" destOrd="0" presId="urn:microsoft.com/office/officeart/2005/8/layout/list1"/>
    <dgm:cxn modelId="{9CFE5590-42DD-4D2B-AD1B-5D81525870D4}" type="presParOf" srcId="{35B9770D-CA92-443B-8E98-61B8397B238F}" destId="{A3A48043-0B63-489A-B90C-A566B8DF0AB2}" srcOrd="2" destOrd="0" presId="urn:microsoft.com/office/officeart/2005/8/layout/list1"/>
    <dgm:cxn modelId="{CDB6AB9E-9E71-40D5-9413-E4BBF15ADC71}" type="presParOf" srcId="{35B9770D-CA92-443B-8E98-61B8397B238F}" destId="{1C3D44FA-DC0A-46CE-B62A-D6474139B106}" srcOrd="3" destOrd="0" presId="urn:microsoft.com/office/officeart/2005/8/layout/list1"/>
    <dgm:cxn modelId="{6A0E2376-D27A-4992-AE92-611B2B621706}" type="presParOf" srcId="{35B9770D-CA92-443B-8E98-61B8397B238F}" destId="{6AC97F89-B2F6-49D8-9F5E-204CF7773244}" srcOrd="4" destOrd="0" presId="urn:microsoft.com/office/officeart/2005/8/layout/list1"/>
    <dgm:cxn modelId="{D8A86825-64BF-48F9-8C1D-2C9FE3E58F05}" type="presParOf" srcId="{6AC97F89-B2F6-49D8-9F5E-204CF7773244}" destId="{F2D1EC00-5936-4507-A1B3-ADE919C81521}" srcOrd="0" destOrd="0" presId="urn:microsoft.com/office/officeart/2005/8/layout/list1"/>
    <dgm:cxn modelId="{03782651-DFC6-494B-B6C4-98B80CAE9F36}" type="presParOf" srcId="{6AC97F89-B2F6-49D8-9F5E-204CF7773244}" destId="{39270827-321C-487D-8701-D3C791DADC60}" srcOrd="1" destOrd="0" presId="urn:microsoft.com/office/officeart/2005/8/layout/list1"/>
    <dgm:cxn modelId="{FAFE3E81-21B5-4AB6-AA1E-836BD27FF9F5}" type="presParOf" srcId="{35B9770D-CA92-443B-8E98-61B8397B238F}" destId="{A6E5FD3D-80F8-4246-80C8-41686BF3ECAC}" srcOrd="5" destOrd="0" presId="urn:microsoft.com/office/officeart/2005/8/layout/list1"/>
    <dgm:cxn modelId="{5049CEE4-4B99-4747-BF2A-D145C83899BA}" type="presParOf" srcId="{35B9770D-CA92-443B-8E98-61B8397B238F}" destId="{E5F8AC0D-C818-46D2-8191-251E5BC620F9}" srcOrd="6" destOrd="0" presId="urn:microsoft.com/office/officeart/2005/8/layout/list1"/>
    <dgm:cxn modelId="{63564A21-7A0B-4FDA-B0D3-1F33143B46A5}" type="presParOf" srcId="{35B9770D-CA92-443B-8E98-61B8397B238F}" destId="{C3A2D552-5181-4C86-924F-8CFF9743B70D}" srcOrd="7" destOrd="0" presId="urn:microsoft.com/office/officeart/2005/8/layout/list1"/>
    <dgm:cxn modelId="{4506F9D1-4483-4702-ABDE-B9D6325E849F}" type="presParOf" srcId="{35B9770D-CA92-443B-8E98-61B8397B238F}" destId="{BBF25707-2330-4BDC-9CAF-313F9AB6EEE9}" srcOrd="8" destOrd="0" presId="urn:microsoft.com/office/officeart/2005/8/layout/list1"/>
    <dgm:cxn modelId="{88D12555-8F39-42F9-8B24-68E8B09B7D63}" type="presParOf" srcId="{BBF25707-2330-4BDC-9CAF-313F9AB6EEE9}" destId="{C47640A3-6433-4A5C-9C35-FFD5EDA33A7E}" srcOrd="0" destOrd="0" presId="urn:microsoft.com/office/officeart/2005/8/layout/list1"/>
    <dgm:cxn modelId="{3D2EDCF1-22F5-49E3-B251-3028F03599A5}" type="presParOf" srcId="{BBF25707-2330-4BDC-9CAF-313F9AB6EEE9}" destId="{7705A99A-DF51-4065-8350-C15A7BA3E7B5}" srcOrd="1" destOrd="0" presId="urn:microsoft.com/office/officeart/2005/8/layout/list1"/>
    <dgm:cxn modelId="{D0E334E3-D551-48CF-B371-80E6D406CCD8}" type="presParOf" srcId="{35B9770D-CA92-443B-8E98-61B8397B238F}" destId="{A26DAE6A-4861-42C1-9520-02D45423AC07}" srcOrd="9" destOrd="0" presId="urn:microsoft.com/office/officeart/2005/8/layout/list1"/>
    <dgm:cxn modelId="{99EAAF82-3D99-4C7E-973F-5DA235DEEC31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Event Handling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Animations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cho phép xử lý sự kiện ngắn gọn hơn cách dùng các hàm </a:t>
          </a:r>
          <a:r>
            <a:rPr lang="vi-VN" sz="1600" dirty="0" err="1" smtClean="0"/>
            <a:t>event</a:t>
          </a:r>
          <a:r>
            <a:rPr lang="vi-VN" sz="1600" dirty="0" smtClean="0"/>
            <a:t> </a:t>
          </a:r>
          <a:r>
            <a:rPr lang="vi-VN" sz="1600" dirty="0" err="1" smtClean="0"/>
            <a:t>handler</a:t>
          </a:r>
          <a:r>
            <a:rPr lang="vi-VN" sz="1600" dirty="0" smtClean="0"/>
            <a:t>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dễ dàng làm việc, chỉnh sửa dối tượng trong mô hình DOM.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DOM Manipulation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có sẵn nhiều hàm xử lý hiệu ứng hoạt ảnh, giúp tạo hiệu ứng hoạt ảnh dễ dàng.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ScaleX="123970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8EC126-BFE2-44F2-B3A1-D6CCD5990EA3}" type="presOf" srcId="{96EBA855-8834-49AA-8C3D-CCAA24EC53C7}" destId="{7705A99A-DF51-4065-8350-C15A7BA3E7B5}" srcOrd="1" destOrd="0" presId="urn:microsoft.com/office/officeart/2005/8/layout/list1"/>
    <dgm:cxn modelId="{1C9DBD47-154D-4463-8088-04B50E365ADD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886771B8-D0F4-42F9-8B68-9F901AFCE138}" type="presOf" srcId="{0EAF9682-B1F8-4E02-A34A-E6BC34DCCA96}" destId="{F89E510D-1EE2-46EE-81BE-70A29F00E6DE}" srcOrd="1" destOrd="0" presId="urn:microsoft.com/office/officeart/2005/8/layout/list1"/>
    <dgm:cxn modelId="{5B8CF9FA-7D17-4377-85EE-BEF18637F632}" type="presOf" srcId="{39EC6A2C-2250-4CD6-9695-F3F0AF232223}" destId="{E5F8AC0D-C818-46D2-8191-251E5BC620F9}" srcOrd="0" destOrd="0" presId="urn:microsoft.com/office/officeart/2005/8/layout/list1"/>
    <dgm:cxn modelId="{DF0621CE-ECD5-40F7-9DB8-ED9873AAD4F1}" type="presOf" srcId="{0BE71C6B-AB23-42F8-8530-ACCE65770C59}" destId="{DECC77AB-F2E4-4D05-A0D7-A12AE0F9A6BB}" srcOrd="0" destOrd="0" presId="urn:microsoft.com/office/officeart/2005/8/layout/list1"/>
    <dgm:cxn modelId="{6C41D48C-18E4-48BB-861B-9116262DA6A4}" type="presOf" srcId="{96EBA855-8834-49AA-8C3D-CCAA24EC53C7}" destId="{C47640A3-6433-4A5C-9C35-FFD5EDA33A7E}" srcOrd="0" destOrd="0" presId="urn:microsoft.com/office/officeart/2005/8/layout/list1"/>
    <dgm:cxn modelId="{8A0E33DF-3438-4D0B-BC34-3CFF1D13CB8D}" type="presOf" srcId="{9E018682-F920-4DE4-848B-9A1180AFE0E6}" destId="{35B9770D-CA92-443B-8E98-61B8397B238F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5AD0124C-3B48-4D6E-AB74-EE5DF6BFC20D}" type="presOf" srcId="{3A238C8B-31F0-40F7-B9EC-E53169E5539B}" destId="{A3A48043-0B63-489A-B90C-A566B8DF0AB2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596B1FB-F63A-4CDB-8257-B75280DEE665}" type="presOf" srcId="{0EAF9682-B1F8-4E02-A34A-E6BC34DCCA96}" destId="{E736F3BE-881B-4B2E-9BA6-B26B41AC01E6}" srcOrd="0" destOrd="0" presId="urn:microsoft.com/office/officeart/2005/8/layout/list1"/>
    <dgm:cxn modelId="{36B99DD9-5A44-48DD-AFA2-6DF823A3E82D}" type="presOf" srcId="{DD2972BB-86F5-43ED-95EB-0E6235EE415E}" destId="{39270827-321C-487D-8701-D3C791DADC60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FF38F831-33C3-4E69-8C86-C6A5515684F3}" type="presParOf" srcId="{35B9770D-CA92-443B-8E98-61B8397B238F}" destId="{0473A6B5-DC7A-437A-B45A-5718DC69EABD}" srcOrd="0" destOrd="0" presId="urn:microsoft.com/office/officeart/2005/8/layout/list1"/>
    <dgm:cxn modelId="{DD9D024A-5905-4867-8B8F-0DD070F4E42C}" type="presParOf" srcId="{0473A6B5-DC7A-437A-B45A-5718DC69EABD}" destId="{E736F3BE-881B-4B2E-9BA6-B26B41AC01E6}" srcOrd="0" destOrd="0" presId="urn:microsoft.com/office/officeart/2005/8/layout/list1"/>
    <dgm:cxn modelId="{C85EBAA2-8944-4793-A466-40433D717335}" type="presParOf" srcId="{0473A6B5-DC7A-437A-B45A-5718DC69EABD}" destId="{F89E510D-1EE2-46EE-81BE-70A29F00E6DE}" srcOrd="1" destOrd="0" presId="urn:microsoft.com/office/officeart/2005/8/layout/list1"/>
    <dgm:cxn modelId="{E0671D2D-588F-408B-AEAA-8BB755235067}" type="presParOf" srcId="{35B9770D-CA92-443B-8E98-61B8397B238F}" destId="{302E932B-1D19-4F55-8CFF-667490D2A380}" srcOrd="1" destOrd="0" presId="urn:microsoft.com/office/officeart/2005/8/layout/list1"/>
    <dgm:cxn modelId="{1C029031-5938-4A1E-8DA4-6941239DA24D}" type="presParOf" srcId="{35B9770D-CA92-443B-8E98-61B8397B238F}" destId="{A3A48043-0B63-489A-B90C-A566B8DF0AB2}" srcOrd="2" destOrd="0" presId="urn:microsoft.com/office/officeart/2005/8/layout/list1"/>
    <dgm:cxn modelId="{83E45FD0-090D-430A-A2AE-800C9F6DD668}" type="presParOf" srcId="{35B9770D-CA92-443B-8E98-61B8397B238F}" destId="{1C3D44FA-DC0A-46CE-B62A-D6474139B106}" srcOrd="3" destOrd="0" presId="urn:microsoft.com/office/officeart/2005/8/layout/list1"/>
    <dgm:cxn modelId="{94321C97-5142-414A-A0B8-D0260B22C5E3}" type="presParOf" srcId="{35B9770D-CA92-443B-8E98-61B8397B238F}" destId="{6AC97F89-B2F6-49D8-9F5E-204CF7773244}" srcOrd="4" destOrd="0" presId="urn:microsoft.com/office/officeart/2005/8/layout/list1"/>
    <dgm:cxn modelId="{94AD27B7-ADBF-490E-BDC7-A4778CEEEDB4}" type="presParOf" srcId="{6AC97F89-B2F6-49D8-9F5E-204CF7773244}" destId="{F2D1EC00-5936-4507-A1B3-ADE919C81521}" srcOrd="0" destOrd="0" presId="urn:microsoft.com/office/officeart/2005/8/layout/list1"/>
    <dgm:cxn modelId="{9927D9B4-787F-472D-82A1-3BA48C475438}" type="presParOf" srcId="{6AC97F89-B2F6-49D8-9F5E-204CF7773244}" destId="{39270827-321C-487D-8701-D3C791DADC60}" srcOrd="1" destOrd="0" presId="urn:microsoft.com/office/officeart/2005/8/layout/list1"/>
    <dgm:cxn modelId="{4FD48AF3-47FD-456B-8AE7-222AE14E795F}" type="presParOf" srcId="{35B9770D-CA92-443B-8E98-61B8397B238F}" destId="{A6E5FD3D-80F8-4246-80C8-41686BF3ECAC}" srcOrd="5" destOrd="0" presId="urn:microsoft.com/office/officeart/2005/8/layout/list1"/>
    <dgm:cxn modelId="{82AADA2F-0A90-44FD-9909-85C5B493B041}" type="presParOf" srcId="{35B9770D-CA92-443B-8E98-61B8397B238F}" destId="{E5F8AC0D-C818-46D2-8191-251E5BC620F9}" srcOrd="6" destOrd="0" presId="urn:microsoft.com/office/officeart/2005/8/layout/list1"/>
    <dgm:cxn modelId="{5581A90B-22B9-4861-B1F3-118B7F355715}" type="presParOf" srcId="{35B9770D-CA92-443B-8E98-61B8397B238F}" destId="{C3A2D552-5181-4C86-924F-8CFF9743B70D}" srcOrd="7" destOrd="0" presId="urn:microsoft.com/office/officeart/2005/8/layout/list1"/>
    <dgm:cxn modelId="{6AC494FF-EB48-4339-A128-426E452980C8}" type="presParOf" srcId="{35B9770D-CA92-443B-8E98-61B8397B238F}" destId="{BBF25707-2330-4BDC-9CAF-313F9AB6EEE9}" srcOrd="8" destOrd="0" presId="urn:microsoft.com/office/officeart/2005/8/layout/list1"/>
    <dgm:cxn modelId="{B08FEE52-D41A-4356-A43D-4C70D7E1211E}" type="presParOf" srcId="{BBF25707-2330-4BDC-9CAF-313F9AB6EEE9}" destId="{C47640A3-6433-4A5C-9C35-FFD5EDA33A7E}" srcOrd="0" destOrd="0" presId="urn:microsoft.com/office/officeart/2005/8/layout/list1"/>
    <dgm:cxn modelId="{91BB03E2-296D-458B-A83B-683200DF0654}" type="presParOf" srcId="{BBF25707-2330-4BDC-9CAF-313F9AB6EEE9}" destId="{7705A99A-DF51-4065-8350-C15A7BA3E7B5}" srcOrd="1" destOrd="0" presId="urn:microsoft.com/office/officeart/2005/8/layout/list1"/>
    <dgm:cxn modelId="{14B0E553-4925-450D-883F-E850890C1839}" type="presParOf" srcId="{35B9770D-CA92-443B-8E98-61B8397B238F}" destId="{A26DAE6A-4861-42C1-9520-02D45423AC07}" srcOrd="9" destOrd="0" presId="urn:microsoft.com/office/officeart/2005/8/layout/list1"/>
    <dgm:cxn modelId="{9B91877B-A60D-4518-8550-D9862C495C87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Cross Browser Support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Lightweight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109538" indent="-103188"/>
          <a:r>
            <a:rPr lang="vi-VN" sz="1600" dirty="0" smtClean="0"/>
            <a:t>Được hỗ trợ bởi phần lớn các trình duyệt như: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Hỗ trợ cả một số công nghệ mới như </a:t>
          </a:r>
          <a:r>
            <a:rPr lang="vi-VN" sz="1600" dirty="0" err="1" smtClean="0"/>
            <a:t>XPath</a:t>
          </a:r>
          <a:r>
            <a:rPr lang="vi-VN" sz="1600" dirty="0" smtClean="0"/>
            <a:t> hay các bộ chọn CSS3.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Latest Technology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Khá nhỏ gọn, kích thước chỉ cỡ 19KB.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C7E345F5-358A-458F-BA57-A8B411827EB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463550" indent="0"/>
          <a:r>
            <a:rPr lang="en-US" sz="1600" dirty="0" smtClean="0"/>
            <a:t> Internet Explorer 6 and above</a:t>
          </a:r>
          <a:endParaRPr lang="en-US" sz="1600" dirty="0"/>
        </a:p>
      </dgm:t>
    </dgm:pt>
    <dgm:pt modelId="{4EE06430-3F88-4A8E-802F-D284BDD87A1E}" type="parTrans" cxnId="{F4BF3AAE-A718-4353-B045-EE4BA686A979}">
      <dgm:prSet/>
      <dgm:spPr/>
      <dgm:t>
        <a:bodyPr/>
        <a:lstStyle/>
        <a:p>
          <a:endParaRPr lang="en-US"/>
        </a:p>
      </dgm:t>
    </dgm:pt>
    <dgm:pt modelId="{1732DBCA-7B2B-471B-A67D-FA606C95F20F}" type="sibTrans" cxnId="{F4BF3AAE-A718-4353-B045-EE4BA686A979}">
      <dgm:prSet/>
      <dgm:spPr/>
      <dgm:t>
        <a:bodyPr/>
        <a:lstStyle/>
        <a:p>
          <a:endParaRPr lang="en-US"/>
        </a:p>
      </dgm:t>
    </dgm:pt>
    <dgm:pt modelId="{EB350740-5E5D-4106-BE5E-CE584F04E15A}">
      <dgm:prSet custT="1"/>
      <dgm:spPr/>
      <dgm:t>
        <a:bodyPr/>
        <a:lstStyle/>
        <a:p>
          <a:pPr marL="463550" indent="0"/>
          <a:r>
            <a:rPr lang="en-US" sz="1600" dirty="0" smtClean="0"/>
            <a:t> Firefox </a:t>
          </a:r>
          <a:r>
            <a:rPr lang="en-US" sz="1600" dirty="0"/>
            <a:t>2.0 and above</a:t>
          </a:r>
        </a:p>
      </dgm:t>
    </dgm:pt>
    <dgm:pt modelId="{74071E53-0C70-4A57-BAF3-245CC495088F}" type="parTrans" cxnId="{1F94C391-726D-4F7E-B41C-509DEC2C4211}">
      <dgm:prSet/>
      <dgm:spPr/>
      <dgm:t>
        <a:bodyPr/>
        <a:lstStyle/>
        <a:p>
          <a:endParaRPr lang="en-US"/>
        </a:p>
      </dgm:t>
    </dgm:pt>
    <dgm:pt modelId="{AE19C3FE-2237-4B0E-B86B-3DC23939F7C9}" type="sibTrans" cxnId="{1F94C391-726D-4F7E-B41C-509DEC2C4211}">
      <dgm:prSet/>
      <dgm:spPr/>
      <dgm:t>
        <a:bodyPr/>
        <a:lstStyle/>
        <a:p>
          <a:endParaRPr lang="en-US"/>
        </a:p>
      </dgm:t>
    </dgm:pt>
    <dgm:pt modelId="{710A70FC-0936-4605-B222-6CF1E7400D51}">
      <dgm:prSet custT="1"/>
      <dgm:spPr/>
      <dgm:t>
        <a:bodyPr/>
        <a:lstStyle/>
        <a:p>
          <a:pPr marL="463550" indent="0"/>
          <a:r>
            <a:rPr lang="en-US" sz="1600" dirty="0" smtClean="0"/>
            <a:t> Safari </a:t>
          </a:r>
          <a:r>
            <a:rPr lang="en-US" sz="1600" dirty="0"/>
            <a:t>3.0 and above</a:t>
          </a:r>
        </a:p>
      </dgm:t>
    </dgm:pt>
    <dgm:pt modelId="{579877B4-CCE0-4D1D-B8F0-BEB642CE47D6}" type="parTrans" cxnId="{DFCF6516-75BE-4B7E-9F63-B362310BEF85}">
      <dgm:prSet/>
      <dgm:spPr/>
      <dgm:t>
        <a:bodyPr/>
        <a:lstStyle/>
        <a:p>
          <a:endParaRPr lang="en-US"/>
        </a:p>
      </dgm:t>
    </dgm:pt>
    <dgm:pt modelId="{9A9E3EF6-7AFE-47A3-88AC-783C7F95D5E4}" type="sibTrans" cxnId="{DFCF6516-75BE-4B7E-9F63-B362310BEF85}">
      <dgm:prSet/>
      <dgm:spPr/>
      <dgm:t>
        <a:bodyPr/>
        <a:lstStyle/>
        <a:p>
          <a:endParaRPr lang="en-US"/>
        </a:p>
      </dgm:t>
    </dgm:pt>
    <dgm:pt modelId="{031ED34C-5430-44FF-A2A0-62F4E03FB011}">
      <dgm:prSet custT="1"/>
      <dgm:spPr/>
      <dgm:t>
        <a:bodyPr/>
        <a:lstStyle/>
        <a:p>
          <a:pPr marL="463550" indent="0"/>
          <a:r>
            <a:rPr lang="en-US" sz="1600" dirty="0" smtClean="0"/>
            <a:t> Chrome</a:t>
          </a:r>
          <a:endParaRPr lang="en-US" sz="1600" dirty="0"/>
        </a:p>
      </dgm:t>
    </dgm:pt>
    <dgm:pt modelId="{85D463E2-379E-46AB-ADF8-27F624DFABF7}" type="parTrans" cxnId="{87702A1D-D0AC-492A-9D31-016718B3459F}">
      <dgm:prSet/>
      <dgm:spPr/>
      <dgm:t>
        <a:bodyPr/>
        <a:lstStyle/>
        <a:p>
          <a:endParaRPr lang="en-US"/>
        </a:p>
      </dgm:t>
    </dgm:pt>
    <dgm:pt modelId="{FEAA3059-CEDF-4A4F-B312-FBE0809284E5}" type="sibTrans" cxnId="{87702A1D-D0AC-492A-9D31-016718B3459F}">
      <dgm:prSet/>
      <dgm:spPr/>
      <dgm:t>
        <a:bodyPr/>
        <a:lstStyle/>
        <a:p>
          <a:endParaRPr lang="en-US"/>
        </a:p>
      </dgm:t>
    </dgm:pt>
    <dgm:pt modelId="{E526734C-0029-4038-BE8C-B39D19041464}">
      <dgm:prSet custT="1"/>
      <dgm:spPr/>
      <dgm:t>
        <a:bodyPr/>
        <a:lstStyle/>
        <a:p>
          <a:pPr marL="463550" indent="0"/>
          <a:r>
            <a:rPr lang="en-US" sz="1600" dirty="0" smtClean="0"/>
            <a:t> Opera </a:t>
          </a:r>
          <a:r>
            <a:rPr lang="en-US" sz="1600" dirty="0"/>
            <a:t>9.0 and above</a:t>
          </a:r>
        </a:p>
      </dgm:t>
    </dgm:pt>
    <dgm:pt modelId="{7EC22AC1-9940-4584-BE39-CB04B211E876}" type="parTrans" cxnId="{6BD168EC-8EBE-41C8-B364-0C14919207E6}">
      <dgm:prSet/>
      <dgm:spPr/>
      <dgm:t>
        <a:bodyPr/>
        <a:lstStyle/>
        <a:p>
          <a:endParaRPr lang="en-US"/>
        </a:p>
      </dgm:t>
    </dgm:pt>
    <dgm:pt modelId="{6ED1CB90-D307-4450-89A7-40278B72524B}" type="sibTrans" cxnId="{6BD168EC-8EBE-41C8-B364-0C14919207E6}">
      <dgm:prSet/>
      <dgm:spPr/>
      <dgm:t>
        <a:bodyPr/>
        <a:lstStyle/>
        <a:p>
          <a:endParaRPr lang="en-US"/>
        </a:p>
      </dgm:t>
    </dgm:pt>
    <dgm:pt modelId="{8D36DABB-0D4E-40EA-B5CA-10AE18CBBB9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AJAX Support</a:t>
          </a:r>
          <a:endParaRPr lang="en-US" sz="1800" b="1" dirty="0"/>
        </a:p>
      </dgm:t>
    </dgm:pt>
    <dgm:pt modelId="{AFE0385D-FE10-43BD-9E9C-A993A7CAB550}" type="parTrans" cxnId="{FA61AB95-83C8-4640-B6B2-2017D27FB4A6}">
      <dgm:prSet/>
      <dgm:spPr/>
      <dgm:t>
        <a:bodyPr/>
        <a:lstStyle/>
        <a:p>
          <a:endParaRPr lang="en-US"/>
        </a:p>
      </dgm:t>
    </dgm:pt>
    <dgm:pt modelId="{9BFF15B9-7514-4966-8FB0-2102DAB2E63D}" type="sibTrans" cxnId="{FA61AB95-83C8-4640-B6B2-2017D27FB4A6}">
      <dgm:prSet/>
      <dgm:spPr/>
      <dgm:t>
        <a:bodyPr/>
        <a:lstStyle/>
        <a:p>
          <a:endParaRPr lang="en-US"/>
        </a:p>
      </dgm:t>
    </dgm:pt>
    <dgm:pt modelId="{399E4D26-9FF3-426B-8161-297BB72C7CF8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Giúp sử dụng công nghệ AJAX dễ dàng.</a:t>
          </a:r>
          <a:endParaRPr lang="en-US" sz="1600" dirty="0"/>
        </a:p>
      </dgm:t>
    </dgm:pt>
    <dgm:pt modelId="{C6BD3686-0207-4DDA-8991-3CCF63A4567A}" type="parTrans" cxnId="{3848CCD7-D4AD-4797-B029-C90C08C62F0D}">
      <dgm:prSet/>
      <dgm:spPr/>
      <dgm:t>
        <a:bodyPr/>
        <a:lstStyle/>
        <a:p>
          <a:endParaRPr lang="en-US"/>
        </a:p>
      </dgm:t>
    </dgm:pt>
    <dgm:pt modelId="{83DB96FF-C315-4F95-87BC-185A356DF5F9}" type="sibTrans" cxnId="{3848CCD7-D4AD-4797-B029-C90C08C62F0D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4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4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25027786-2A82-4AC8-9047-D18311CFD959}" type="pres">
      <dgm:prSet presAssocID="{8D36DABB-0D4E-40EA-B5CA-10AE18CBBB93}" presName="parentLin" presStyleCnt="0"/>
      <dgm:spPr/>
    </dgm:pt>
    <dgm:pt modelId="{89189EFA-3815-41AE-A3EF-70A42570ADF4}" type="pres">
      <dgm:prSet presAssocID="{8D36DABB-0D4E-40EA-B5CA-10AE18CBBB9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E9C54F3-B9B4-4223-AB87-D748FE82DABD}" type="pres">
      <dgm:prSet presAssocID="{8D36DABB-0D4E-40EA-B5CA-10AE18CBBB93}" presName="parentText" presStyleLbl="node1" presStyleIdx="2" presStyleCnt="4" custScaleX="124726" custLinFactNeighborX="-42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09E2E-4206-4CEF-ACA4-1FE5A1B29982}" type="pres">
      <dgm:prSet presAssocID="{8D36DABB-0D4E-40EA-B5CA-10AE18CBBB93}" presName="negativeSpace" presStyleCnt="0"/>
      <dgm:spPr/>
    </dgm:pt>
    <dgm:pt modelId="{5EB3F0E1-8F82-4DA2-A3A1-3760BE08338A}" type="pres">
      <dgm:prSet presAssocID="{8D36DABB-0D4E-40EA-B5CA-10AE18CBBB9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D0DF0-0273-4315-AD77-30D94F63F91C}" type="pres">
      <dgm:prSet presAssocID="{9BFF15B9-7514-4966-8FB0-2102DAB2E63D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3" presStyleCnt="4" custScaleX="124725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3" presStyleCnt="4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E10C6-A40D-4D04-93B5-80836671ED25}" type="presOf" srcId="{8D36DABB-0D4E-40EA-B5CA-10AE18CBBB93}" destId="{89189EFA-3815-41AE-A3EF-70A42570ADF4}" srcOrd="0" destOrd="0" presId="urn:microsoft.com/office/officeart/2005/8/layout/list1"/>
    <dgm:cxn modelId="{2A759409-56D1-47CA-ACA6-39C0EFBF399C}" type="presOf" srcId="{031ED34C-5430-44FF-A2A0-62F4E03FB011}" destId="{A3A48043-0B63-489A-B90C-A566B8DF0AB2}" srcOrd="0" destOrd="4" presId="urn:microsoft.com/office/officeart/2005/8/layout/list1"/>
    <dgm:cxn modelId="{A70AA177-C4C0-4D9B-A627-E556CCC64599}" type="presOf" srcId="{0EAF9682-B1F8-4E02-A34A-E6BC34DCCA96}" destId="{F89E510D-1EE2-46EE-81BE-70A29F00E6DE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3D19C305-F922-460D-8C1F-04265CB910F2}" type="presOf" srcId="{E526734C-0029-4038-BE8C-B39D19041464}" destId="{A3A48043-0B63-489A-B90C-A566B8DF0AB2}" srcOrd="0" destOrd="5" presId="urn:microsoft.com/office/officeart/2005/8/layout/list1"/>
    <dgm:cxn modelId="{46EB5D77-B33F-4DFD-AA26-C6CF27289DB4}" type="presOf" srcId="{DD2972BB-86F5-43ED-95EB-0E6235EE415E}" destId="{39270827-321C-487D-8701-D3C791DADC60}" srcOrd="1" destOrd="0" presId="urn:microsoft.com/office/officeart/2005/8/layout/list1"/>
    <dgm:cxn modelId="{00E2E306-3359-4C14-9850-74C0C6D76E9A}" type="presOf" srcId="{EB350740-5E5D-4106-BE5E-CE584F04E15A}" destId="{A3A48043-0B63-489A-B90C-A566B8DF0AB2}" srcOrd="0" destOrd="2" presId="urn:microsoft.com/office/officeart/2005/8/layout/list1"/>
    <dgm:cxn modelId="{289FFFA3-E613-491D-A154-8E26164996AA}" srcId="{9E018682-F920-4DE4-848B-9A1180AFE0E6}" destId="{96EBA855-8834-49AA-8C3D-CCAA24EC53C7}" srcOrd="3" destOrd="0" parTransId="{EF891A78-689A-4F2F-9142-CAF5CABF6B1B}" sibTransId="{3B21B52C-BD67-45A1-87EF-DFFCC2EF1B62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0EAD037A-649C-457D-BB98-6C4D631569D1}" type="presOf" srcId="{96EBA855-8834-49AA-8C3D-CCAA24EC53C7}" destId="{7705A99A-DF51-4065-8350-C15A7BA3E7B5}" srcOrd="1" destOrd="0" presId="urn:microsoft.com/office/officeart/2005/8/layout/list1"/>
    <dgm:cxn modelId="{708ECCA0-8662-4C8C-B693-5AFB9E395A22}" type="presOf" srcId="{DD2972BB-86F5-43ED-95EB-0E6235EE415E}" destId="{F2D1EC00-5936-4507-A1B3-ADE919C81521}" srcOrd="0" destOrd="0" presId="urn:microsoft.com/office/officeart/2005/8/layout/list1"/>
    <dgm:cxn modelId="{B1DDEFBB-473A-4464-A358-06E665A588A8}" type="presOf" srcId="{39EC6A2C-2250-4CD6-9695-F3F0AF232223}" destId="{E5F8AC0D-C818-46D2-8191-251E5BC620F9}" srcOrd="0" destOrd="0" presId="urn:microsoft.com/office/officeart/2005/8/layout/list1"/>
    <dgm:cxn modelId="{A3E803FC-2B99-43D5-9A66-E78E6981C0AA}" type="presOf" srcId="{710A70FC-0936-4605-B222-6CF1E7400D51}" destId="{A3A48043-0B63-489A-B90C-A566B8DF0AB2}" srcOrd="0" destOrd="3" presId="urn:microsoft.com/office/officeart/2005/8/layout/list1"/>
    <dgm:cxn modelId="{3848CCD7-D4AD-4797-B029-C90C08C62F0D}" srcId="{8D36DABB-0D4E-40EA-B5CA-10AE18CBBB93}" destId="{399E4D26-9FF3-426B-8161-297BB72C7CF8}" srcOrd="0" destOrd="0" parTransId="{C6BD3686-0207-4DDA-8991-3CCF63A4567A}" sibTransId="{83DB96FF-C315-4F95-87BC-185A356DF5F9}"/>
    <dgm:cxn modelId="{DFCF6516-75BE-4B7E-9F63-B362310BEF85}" srcId="{0EAF9682-B1F8-4E02-A34A-E6BC34DCCA96}" destId="{710A70FC-0936-4605-B222-6CF1E7400D51}" srcOrd="3" destOrd="0" parTransId="{579877B4-CCE0-4D1D-B8F0-BEB642CE47D6}" sibTransId="{9A9E3EF6-7AFE-47A3-88AC-783C7F95D5E4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AAE4091-BCBE-497E-9325-17E1FC95A1E1}" type="presOf" srcId="{0EAF9682-B1F8-4E02-A34A-E6BC34DCCA96}" destId="{E736F3BE-881B-4B2E-9BA6-B26B41AC01E6}" srcOrd="0" destOrd="0" presId="urn:microsoft.com/office/officeart/2005/8/layout/list1"/>
    <dgm:cxn modelId="{E88B899A-33C6-4B21-A6CE-4D08083C1502}" type="presOf" srcId="{9E018682-F920-4DE4-848B-9A1180AFE0E6}" destId="{35B9770D-CA92-443B-8E98-61B8397B238F}" srcOrd="0" destOrd="0" presId="urn:microsoft.com/office/officeart/2005/8/layout/list1"/>
    <dgm:cxn modelId="{6BD168EC-8EBE-41C8-B364-0C14919207E6}" srcId="{0EAF9682-B1F8-4E02-A34A-E6BC34DCCA96}" destId="{E526734C-0029-4038-BE8C-B39D19041464}" srcOrd="5" destOrd="0" parTransId="{7EC22AC1-9940-4584-BE39-CB04B211E876}" sibTransId="{6ED1CB90-D307-4450-89A7-40278B72524B}"/>
    <dgm:cxn modelId="{57FEE00D-532D-46C7-B9E2-F44E17949B84}" type="presOf" srcId="{96EBA855-8834-49AA-8C3D-CCAA24EC53C7}" destId="{C47640A3-6433-4A5C-9C35-FFD5EDA33A7E}" srcOrd="0" destOrd="0" presId="urn:microsoft.com/office/officeart/2005/8/layout/list1"/>
    <dgm:cxn modelId="{1F94C391-726D-4F7E-B41C-509DEC2C4211}" srcId="{0EAF9682-B1F8-4E02-A34A-E6BC34DCCA96}" destId="{EB350740-5E5D-4106-BE5E-CE584F04E15A}" srcOrd="2" destOrd="0" parTransId="{74071E53-0C70-4A57-BAF3-245CC495088F}" sibTransId="{AE19C3FE-2237-4B0E-B86B-3DC23939F7C9}"/>
    <dgm:cxn modelId="{1F5C1D8C-0816-4D02-9A63-9FA541824FCE}" type="presOf" srcId="{3A238C8B-31F0-40F7-B9EC-E53169E5539B}" destId="{A3A48043-0B63-489A-B90C-A566B8DF0AB2}" srcOrd="0" destOrd="0" presId="urn:microsoft.com/office/officeart/2005/8/layout/list1"/>
    <dgm:cxn modelId="{646585A1-21E9-45E7-AC0D-F643D825E13C}" type="presOf" srcId="{0BE71C6B-AB23-42F8-8530-ACCE65770C59}" destId="{DECC77AB-F2E4-4D05-A0D7-A12AE0F9A6BB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87702A1D-D0AC-492A-9D31-016718B3459F}" srcId="{0EAF9682-B1F8-4E02-A34A-E6BC34DCCA96}" destId="{031ED34C-5430-44FF-A2A0-62F4E03FB011}" srcOrd="4" destOrd="0" parTransId="{85D463E2-379E-46AB-ADF8-27F624DFABF7}" sibTransId="{FEAA3059-CEDF-4A4F-B312-FBE0809284E5}"/>
    <dgm:cxn modelId="{76CB64A6-C753-488F-AEDB-8810F5621985}" type="presOf" srcId="{C7E345F5-358A-458F-BA57-A8B411827EBE}" destId="{A3A48043-0B63-489A-B90C-A566B8DF0AB2}" srcOrd="0" destOrd="1" presId="urn:microsoft.com/office/officeart/2005/8/layout/list1"/>
    <dgm:cxn modelId="{03C4E0B0-ECB1-448C-8BF2-DDF780291F05}" type="presOf" srcId="{8D36DABB-0D4E-40EA-B5CA-10AE18CBBB93}" destId="{5E9C54F3-B9B4-4223-AB87-D748FE82DABD}" srcOrd="1" destOrd="0" presId="urn:microsoft.com/office/officeart/2005/8/layout/list1"/>
    <dgm:cxn modelId="{D2C0331C-87DE-4238-B54B-6B71630AF72A}" type="presOf" srcId="{399E4D26-9FF3-426B-8161-297BB72C7CF8}" destId="{5EB3F0E1-8F82-4DA2-A3A1-3760BE08338A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F4BF3AAE-A718-4353-B045-EE4BA686A979}" srcId="{0EAF9682-B1F8-4E02-A34A-E6BC34DCCA96}" destId="{C7E345F5-358A-458F-BA57-A8B411827EBE}" srcOrd="1" destOrd="0" parTransId="{4EE06430-3F88-4A8E-802F-D284BDD87A1E}" sibTransId="{1732DBCA-7B2B-471B-A67D-FA606C95F20F}"/>
    <dgm:cxn modelId="{FA61AB95-83C8-4640-B6B2-2017D27FB4A6}" srcId="{9E018682-F920-4DE4-848B-9A1180AFE0E6}" destId="{8D36DABB-0D4E-40EA-B5CA-10AE18CBBB93}" srcOrd="2" destOrd="0" parTransId="{AFE0385D-FE10-43BD-9E9C-A993A7CAB550}" sibTransId="{9BFF15B9-7514-4966-8FB0-2102DAB2E63D}"/>
    <dgm:cxn modelId="{F53CC005-A496-4463-9611-37D1CD0FDDB4}" type="presParOf" srcId="{35B9770D-CA92-443B-8E98-61B8397B238F}" destId="{0473A6B5-DC7A-437A-B45A-5718DC69EABD}" srcOrd="0" destOrd="0" presId="urn:microsoft.com/office/officeart/2005/8/layout/list1"/>
    <dgm:cxn modelId="{EB5BCC93-42CF-4B87-951F-47D63E8D1FA4}" type="presParOf" srcId="{0473A6B5-DC7A-437A-B45A-5718DC69EABD}" destId="{E736F3BE-881B-4B2E-9BA6-B26B41AC01E6}" srcOrd="0" destOrd="0" presId="urn:microsoft.com/office/officeart/2005/8/layout/list1"/>
    <dgm:cxn modelId="{7D351254-5D8D-41BA-BDD2-E5B2746E1946}" type="presParOf" srcId="{0473A6B5-DC7A-437A-B45A-5718DC69EABD}" destId="{F89E510D-1EE2-46EE-81BE-70A29F00E6DE}" srcOrd="1" destOrd="0" presId="urn:microsoft.com/office/officeart/2005/8/layout/list1"/>
    <dgm:cxn modelId="{4A4592B3-B6FE-4AF0-9E83-51DA3396474D}" type="presParOf" srcId="{35B9770D-CA92-443B-8E98-61B8397B238F}" destId="{302E932B-1D19-4F55-8CFF-667490D2A380}" srcOrd="1" destOrd="0" presId="urn:microsoft.com/office/officeart/2005/8/layout/list1"/>
    <dgm:cxn modelId="{5951F233-5176-4E15-8850-9E489BAA3142}" type="presParOf" srcId="{35B9770D-CA92-443B-8E98-61B8397B238F}" destId="{A3A48043-0B63-489A-B90C-A566B8DF0AB2}" srcOrd="2" destOrd="0" presId="urn:microsoft.com/office/officeart/2005/8/layout/list1"/>
    <dgm:cxn modelId="{FCEA6ECA-9FB3-4FEA-86E8-FC8B4E728F3A}" type="presParOf" srcId="{35B9770D-CA92-443B-8E98-61B8397B238F}" destId="{1C3D44FA-DC0A-46CE-B62A-D6474139B106}" srcOrd="3" destOrd="0" presId="urn:microsoft.com/office/officeart/2005/8/layout/list1"/>
    <dgm:cxn modelId="{309F53F7-498F-4F62-8CE3-B0543A4CF7F6}" type="presParOf" srcId="{35B9770D-CA92-443B-8E98-61B8397B238F}" destId="{6AC97F89-B2F6-49D8-9F5E-204CF7773244}" srcOrd="4" destOrd="0" presId="urn:microsoft.com/office/officeart/2005/8/layout/list1"/>
    <dgm:cxn modelId="{99DCD61D-AC5F-4DD9-94F3-6990969E66CF}" type="presParOf" srcId="{6AC97F89-B2F6-49D8-9F5E-204CF7773244}" destId="{F2D1EC00-5936-4507-A1B3-ADE919C81521}" srcOrd="0" destOrd="0" presId="urn:microsoft.com/office/officeart/2005/8/layout/list1"/>
    <dgm:cxn modelId="{4BA4FD0D-D112-4A1F-A5BF-01D6E3B77B9A}" type="presParOf" srcId="{6AC97F89-B2F6-49D8-9F5E-204CF7773244}" destId="{39270827-321C-487D-8701-D3C791DADC60}" srcOrd="1" destOrd="0" presId="urn:microsoft.com/office/officeart/2005/8/layout/list1"/>
    <dgm:cxn modelId="{3B28D9C6-38DC-4092-B3CB-69AD899C2E57}" type="presParOf" srcId="{35B9770D-CA92-443B-8E98-61B8397B238F}" destId="{A6E5FD3D-80F8-4246-80C8-41686BF3ECAC}" srcOrd="5" destOrd="0" presId="urn:microsoft.com/office/officeart/2005/8/layout/list1"/>
    <dgm:cxn modelId="{6643F187-FCC2-43AF-9267-AA057669E33D}" type="presParOf" srcId="{35B9770D-CA92-443B-8E98-61B8397B238F}" destId="{E5F8AC0D-C818-46D2-8191-251E5BC620F9}" srcOrd="6" destOrd="0" presId="urn:microsoft.com/office/officeart/2005/8/layout/list1"/>
    <dgm:cxn modelId="{FB49E7CE-CBA1-4CAD-9FD7-69F6DDDDDDDD}" type="presParOf" srcId="{35B9770D-CA92-443B-8E98-61B8397B238F}" destId="{C3A2D552-5181-4C86-924F-8CFF9743B70D}" srcOrd="7" destOrd="0" presId="urn:microsoft.com/office/officeart/2005/8/layout/list1"/>
    <dgm:cxn modelId="{27E5C082-B04F-4F62-BBAE-0FC6B88756EB}" type="presParOf" srcId="{35B9770D-CA92-443B-8E98-61B8397B238F}" destId="{25027786-2A82-4AC8-9047-D18311CFD959}" srcOrd="8" destOrd="0" presId="urn:microsoft.com/office/officeart/2005/8/layout/list1"/>
    <dgm:cxn modelId="{2DB682F3-4C1E-4A8A-8272-3C71EB0C4E4D}" type="presParOf" srcId="{25027786-2A82-4AC8-9047-D18311CFD959}" destId="{89189EFA-3815-41AE-A3EF-70A42570ADF4}" srcOrd="0" destOrd="0" presId="urn:microsoft.com/office/officeart/2005/8/layout/list1"/>
    <dgm:cxn modelId="{1187F0D3-93FF-42A0-BE25-63834A7C851B}" type="presParOf" srcId="{25027786-2A82-4AC8-9047-D18311CFD959}" destId="{5E9C54F3-B9B4-4223-AB87-D748FE82DABD}" srcOrd="1" destOrd="0" presId="urn:microsoft.com/office/officeart/2005/8/layout/list1"/>
    <dgm:cxn modelId="{D7508C0A-8968-4AFC-869B-BCDA4EE7DE66}" type="presParOf" srcId="{35B9770D-CA92-443B-8E98-61B8397B238F}" destId="{0DC09E2E-4206-4CEF-ACA4-1FE5A1B29982}" srcOrd="9" destOrd="0" presId="urn:microsoft.com/office/officeart/2005/8/layout/list1"/>
    <dgm:cxn modelId="{D68CC9DA-C6C2-48A5-8177-1EB525B6A7BD}" type="presParOf" srcId="{35B9770D-CA92-443B-8E98-61B8397B238F}" destId="{5EB3F0E1-8F82-4DA2-A3A1-3760BE08338A}" srcOrd="10" destOrd="0" presId="urn:microsoft.com/office/officeart/2005/8/layout/list1"/>
    <dgm:cxn modelId="{18889AB1-D773-4A31-A220-E41B3F1449D0}" type="presParOf" srcId="{35B9770D-CA92-443B-8E98-61B8397B238F}" destId="{ECED0DF0-0273-4315-AD77-30D94F63F91C}" srcOrd="11" destOrd="0" presId="urn:microsoft.com/office/officeart/2005/8/layout/list1"/>
    <dgm:cxn modelId="{D1EF2C7E-BF91-469B-831C-184E72A4C040}" type="presParOf" srcId="{35B9770D-CA92-443B-8E98-61B8397B238F}" destId="{BBF25707-2330-4BDC-9CAF-313F9AB6EEE9}" srcOrd="12" destOrd="0" presId="urn:microsoft.com/office/officeart/2005/8/layout/list1"/>
    <dgm:cxn modelId="{FF17A0C0-9EC0-4017-B2EE-DFE7031525CA}" type="presParOf" srcId="{BBF25707-2330-4BDC-9CAF-313F9AB6EEE9}" destId="{C47640A3-6433-4A5C-9C35-FFD5EDA33A7E}" srcOrd="0" destOrd="0" presId="urn:microsoft.com/office/officeart/2005/8/layout/list1"/>
    <dgm:cxn modelId="{042B622D-861C-45BD-9759-118EB473B86B}" type="presParOf" srcId="{BBF25707-2330-4BDC-9CAF-313F9AB6EEE9}" destId="{7705A99A-DF51-4065-8350-C15A7BA3E7B5}" srcOrd="1" destOrd="0" presId="urn:microsoft.com/office/officeart/2005/8/layout/list1"/>
    <dgm:cxn modelId="{AE1971B8-AF90-4EE8-8D30-7E4A40B7E7AA}" type="presParOf" srcId="{35B9770D-CA92-443B-8E98-61B8397B238F}" destId="{A26DAE6A-4861-42C1-9520-02D45423AC07}" srcOrd="13" destOrd="0" presId="urn:microsoft.com/office/officeart/2005/8/layout/list1"/>
    <dgm:cxn modelId="{B8D524BA-DD8B-441B-9E8C-2876A61415F3}" type="presParOf" srcId="{35B9770D-CA92-443B-8E98-61B8397B238F}" destId="{DECC77AB-F2E4-4D05-A0D7-A12AE0F9A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Simplicity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Accessibility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This framework is easy to use and allows developing Web pages by using markup driven with minimum or no JavaScript.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</a:t>
          </a:r>
          <a:r>
            <a:rPr lang="en-US" sz="1600" dirty="0" err="1" smtClean="0"/>
            <a:t>jQuery</a:t>
          </a:r>
          <a:r>
            <a:rPr lang="en-US" sz="1600" dirty="0" smtClean="0"/>
            <a:t> mobile is influenced by the latest HTML5, JavaScript, and CSS3.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Enhancements and Degradation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framework supports Accessible Rich Internet Applications (ARIA) that helps to develop Web pages accessible to visitors with disabilities.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ScaleX="123970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29CD70-E501-4902-87E7-275A5768EF7D}" type="presOf" srcId="{0BE71C6B-AB23-42F8-8530-ACCE65770C59}" destId="{DECC77AB-F2E4-4D05-A0D7-A12AE0F9A6BB}" srcOrd="0" destOrd="0" presId="urn:microsoft.com/office/officeart/2005/8/layout/list1"/>
    <dgm:cxn modelId="{E318E099-42F9-4DB6-B796-002E45382649}" type="presOf" srcId="{39EC6A2C-2250-4CD6-9695-F3F0AF232223}" destId="{E5F8AC0D-C818-46D2-8191-251E5BC620F9}" srcOrd="0" destOrd="0" presId="urn:microsoft.com/office/officeart/2005/8/layout/list1"/>
    <dgm:cxn modelId="{0C0E107B-6890-4F02-92D5-422EBD9E755B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7273D5D0-76C0-4203-9629-ABE22581CD5A}" type="presOf" srcId="{0EAF9682-B1F8-4E02-A34A-E6BC34DCCA96}" destId="{E736F3BE-881B-4B2E-9BA6-B26B41AC01E6}" srcOrd="0" destOrd="0" presId="urn:microsoft.com/office/officeart/2005/8/layout/list1"/>
    <dgm:cxn modelId="{573AEA85-28D6-4A3B-854A-BF27B270F75C}" type="presOf" srcId="{0EAF9682-B1F8-4E02-A34A-E6BC34DCCA96}" destId="{F89E510D-1EE2-46EE-81BE-70A29F00E6DE}" srcOrd="1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7AD686D-00F4-4664-9592-DBBE5B056525}" type="presOf" srcId="{DD2972BB-86F5-43ED-95EB-0E6235EE415E}" destId="{39270827-321C-487D-8701-D3C791DADC60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145E0CC-4C35-465F-8F53-9D61E4F16231}" type="presOf" srcId="{96EBA855-8834-49AA-8C3D-CCAA24EC53C7}" destId="{7705A99A-DF51-4065-8350-C15A7BA3E7B5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6194C897-A9EB-4D46-A178-3829236416B5}" type="presOf" srcId="{96EBA855-8834-49AA-8C3D-CCAA24EC53C7}" destId="{C47640A3-6433-4A5C-9C35-FFD5EDA33A7E}" srcOrd="0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122AFCB1-0DA9-407F-A5F3-D94E7437BF84}" type="presOf" srcId="{9E018682-F920-4DE4-848B-9A1180AFE0E6}" destId="{35B9770D-CA92-443B-8E98-61B8397B238F}" srcOrd="0" destOrd="0" presId="urn:microsoft.com/office/officeart/2005/8/layout/list1"/>
    <dgm:cxn modelId="{3C5C00C5-8789-4D0D-803F-93B72678CCA1}" type="presOf" srcId="{3A238C8B-31F0-40F7-B9EC-E53169E5539B}" destId="{A3A48043-0B63-489A-B90C-A566B8DF0AB2}" srcOrd="0" destOrd="0" presId="urn:microsoft.com/office/officeart/2005/8/layout/list1"/>
    <dgm:cxn modelId="{CDCEEE8E-DBF7-4985-B036-D171AF90BF5A}" type="presParOf" srcId="{35B9770D-CA92-443B-8E98-61B8397B238F}" destId="{0473A6B5-DC7A-437A-B45A-5718DC69EABD}" srcOrd="0" destOrd="0" presId="urn:microsoft.com/office/officeart/2005/8/layout/list1"/>
    <dgm:cxn modelId="{71A5A45A-A1CE-44CD-A30F-FE8620164709}" type="presParOf" srcId="{0473A6B5-DC7A-437A-B45A-5718DC69EABD}" destId="{E736F3BE-881B-4B2E-9BA6-B26B41AC01E6}" srcOrd="0" destOrd="0" presId="urn:microsoft.com/office/officeart/2005/8/layout/list1"/>
    <dgm:cxn modelId="{EC0948FA-1817-48DC-BA2C-745B59744CEC}" type="presParOf" srcId="{0473A6B5-DC7A-437A-B45A-5718DC69EABD}" destId="{F89E510D-1EE2-46EE-81BE-70A29F00E6DE}" srcOrd="1" destOrd="0" presId="urn:microsoft.com/office/officeart/2005/8/layout/list1"/>
    <dgm:cxn modelId="{715902DA-8AA0-4628-B86D-2EBED6F86ED1}" type="presParOf" srcId="{35B9770D-CA92-443B-8E98-61B8397B238F}" destId="{302E932B-1D19-4F55-8CFF-667490D2A380}" srcOrd="1" destOrd="0" presId="urn:microsoft.com/office/officeart/2005/8/layout/list1"/>
    <dgm:cxn modelId="{D4165D16-1639-4B52-A87A-D48A383842C5}" type="presParOf" srcId="{35B9770D-CA92-443B-8E98-61B8397B238F}" destId="{A3A48043-0B63-489A-B90C-A566B8DF0AB2}" srcOrd="2" destOrd="0" presId="urn:microsoft.com/office/officeart/2005/8/layout/list1"/>
    <dgm:cxn modelId="{69AE11F1-FF12-4BBA-8B45-A0DD67C67502}" type="presParOf" srcId="{35B9770D-CA92-443B-8E98-61B8397B238F}" destId="{1C3D44FA-DC0A-46CE-B62A-D6474139B106}" srcOrd="3" destOrd="0" presId="urn:microsoft.com/office/officeart/2005/8/layout/list1"/>
    <dgm:cxn modelId="{7626DF86-89C9-48A5-B2F0-6A62D4402314}" type="presParOf" srcId="{35B9770D-CA92-443B-8E98-61B8397B238F}" destId="{6AC97F89-B2F6-49D8-9F5E-204CF7773244}" srcOrd="4" destOrd="0" presId="urn:microsoft.com/office/officeart/2005/8/layout/list1"/>
    <dgm:cxn modelId="{25B20632-9D57-4405-BEA2-072C13DE7E66}" type="presParOf" srcId="{6AC97F89-B2F6-49D8-9F5E-204CF7773244}" destId="{F2D1EC00-5936-4507-A1B3-ADE919C81521}" srcOrd="0" destOrd="0" presId="urn:microsoft.com/office/officeart/2005/8/layout/list1"/>
    <dgm:cxn modelId="{1DEDB655-939A-4494-BE40-6010CA0B5474}" type="presParOf" srcId="{6AC97F89-B2F6-49D8-9F5E-204CF7773244}" destId="{39270827-321C-487D-8701-D3C791DADC60}" srcOrd="1" destOrd="0" presId="urn:microsoft.com/office/officeart/2005/8/layout/list1"/>
    <dgm:cxn modelId="{18C5A437-3B87-4E82-9121-B783270FB33B}" type="presParOf" srcId="{35B9770D-CA92-443B-8E98-61B8397B238F}" destId="{A6E5FD3D-80F8-4246-80C8-41686BF3ECAC}" srcOrd="5" destOrd="0" presId="urn:microsoft.com/office/officeart/2005/8/layout/list1"/>
    <dgm:cxn modelId="{D3E35FDE-5BC7-4036-9610-DEC3C73212FD}" type="presParOf" srcId="{35B9770D-CA92-443B-8E98-61B8397B238F}" destId="{E5F8AC0D-C818-46D2-8191-251E5BC620F9}" srcOrd="6" destOrd="0" presId="urn:microsoft.com/office/officeart/2005/8/layout/list1"/>
    <dgm:cxn modelId="{3CCE07EE-2997-4440-9EC0-573BC3E52953}" type="presParOf" srcId="{35B9770D-CA92-443B-8E98-61B8397B238F}" destId="{C3A2D552-5181-4C86-924F-8CFF9743B70D}" srcOrd="7" destOrd="0" presId="urn:microsoft.com/office/officeart/2005/8/layout/list1"/>
    <dgm:cxn modelId="{D8D33807-8374-4A92-BDDA-B01ABC17E2FC}" type="presParOf" srcId="{35B9770D-CA92-443B-8E98-61B8397B238F}" destId="{BBF25707-2330-4BDC-9CAF-313F9AB6EEE9}" srcOrd="8" destOrd="0" presId="urn:microsoft.com/office/officeart/2005/8/layout/list1"/>
    <dgm:cxn modelId="{96B93236-5CAA-4076-8713-6F4D1C5B33C2}" type="presParOf" srcId="{BBF25707-2330-4BDC-9CAF-313F9AB6EEE9}" destId="{C47640A3-6433-4A5C-9C35-FFD5EDA33A7E}" srcOrd="0" destOrd="0" presId="urn:microsoft.com/office/officeart/2005/8/layout/list1"/>
    <dgm:cxn modelId="{43FB8F47-D48F-4C68-BDF6-6BC5184EA837}" type="presParOf" srcId="{BBF25707-2330-4BDC-9CAF-313F9AB6EEE9}" destId="{7705A99A-DF51-4065-8350-C15A7BA3E7B5}" srcOrd="1" destOrd="0" presId="urn:microsoft.com/office/officeart/2005/8/layout/list1"/>
    <dgm:cxn modelId="{5E50FBD0-7A2C-4605-A233-C6AE57100407}" type="presParOf" srcId="{35B9770D-CA92-443B-8E98-61B8397B238F}" destId="{A26DAE6A-4861-42C1-9520-02D45423AC07}" srcOrd="9" destOrd="0" presId="urn:microsoft.com/office/officeart/2005/8/layout/list1"/>
    <dgm:cxn modelId="{12E20FC3-B74E-45C6-A3C3-EDAD21FF3928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Themes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Smaller Size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This framework provides themes that allow the user to provide their own styling.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size for </a:t>
          </a:r>
          <a:r>
            <a:rPr lang="en-US" sz="1600" dirty="0" err="1" smtClean="0"/>
            <a:t>jQuery</a:t>
          </a:r>
          <a:r>
            <a:rPr lang="en-US" sz="1600" dirty="0" smtClean="0"/>
            <a:t> mobile framework is smaller for CSS it is 6KB and for JavaScript library it is 12KB.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08E22A-6F97-4FE8-845A-7310979B2101}" type="presOf" srcId="{39EC6A2C-2250-4CD6-9695-F3F0AF232223}" destId="{E5F8AC0D-C818-46D2-8191-251E5BC620F9}" srcOrd="0" destOrd="0" presId="urn:microsoft.com/office/officeart/2005/8/layout/list1"/>
    <dgm:cxn modelId="{93DFC7E5-1B5F-4EF4-811F-7171806709F1}" type="presOf" srcId="{DD2972BB-86F5-43ED-95EB-0E6235EE415E}" destId="{39270827-321C-487D-8701-D3C791DADC60}" srcOrd="1" destOrd="0" presId="urn:microsoft.com/office/officeart/2005/8/layout/list1"/>
    <dgm:cxn modelId="{D22A671E-0542-47CC-870D-94DD7BC1FDCE}" type="presOf" srcId="{3A238C8B-31F0-40F7-B9EC-E53169E5539B}" destId="{A3A48043-0B63-489A-B90C-A566B8DF0AB2}" srcOrd="0" destOrd="0" presId="urn:microsoft.com/office/officeart/2005/8/layout/list1"/>
    <dgm:cxn modelId="{F6EB599D-552F-4B01-80E6-67D983F292A3}" type="presOf" srcId="{9E018682-F920-4DE4-848B-9A1180AFE0E6}" destId="{35B9770D-CA92-443B-8E98-61B8397B238F}" srcOrd="0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3302C78B-478B-48AB-84FA-F577EB3C8192}" type="presOf" srcId="{DD2972BB-86F5-43ED-95EB-0E6235EE415E}" destId="{F2D1EC00-5936-4507-A1B3-ADE919C81521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328923CC-E9AD-4B59-A2C6-ED12F7B7066A}" type="presOf" srcId="{0EAF9682-B1F8-4E02-A34A-E6BC34DCCA96}" destId="{E736F3BE-881B-4B2E-9BA6-B26B41AC01E6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DA7C1626-7B2E-4114-BFD6-78B769702164}" type="presOf" srcId="{0EAF9682-B1F8-4E02-A34A-E6BC34DCCA96}" destId="{F89E510D-1EE2-46EE-81BE-70A29F00E6DE}" srcOrd="1" destOrd="0" presId="urn:microsoft.com/office/officeart/2005/8/layout/list1"/>
    <dgm:cxn modelId="{33EAB8C1-A9D6-4680-AA65-0EA2126E8725}" type="presParOf" srcId="{35B9770D-CA92-443B-8E98-61B8397B238F}" destId="{0473A6B5-DC7A-437A-B45A-5718DC69EABD}" srcOrd="0" destOrd="0" presId="urn:microsoft.com/office/officeart/2005/8/layout/list1"/>
    <dgm:cxn modelId="{CF287F41-C2C4-4E59-BD35-D520B31EDB3D}" type="presParOf" srcId="{0473A6B5-DC7A-437A-B45A-5718DC69EABD}" destId="{E736F3BE-881B-4B2E-9BA6-B26B41AC01E6}" srcOrd="0" destOrd="0" presId="urn:microsoft.com/office/officeart/2005/8/layout/list1"/>
    <dgm:cxn modelId="{EF1E91AE-DC08-490A-ADAF-E6FC6ADD63A1}" type="presParOf" srcId="{0473A6B5-DC7A-437A-B45A-5718DC69EABD}" destId="{F89E510D-1EE2-46EE-81BE-70A29F00E6DE}" srcOrd="1" destOrd="0" presId="urn:microsoft.com/office/officeart/2005/8/layout/list1"/>
    <dgm:cxn modelId="{DB898D24-8BD0-4BC4-935D-FCDD1CB948FB}" type="presParOf" srcId="{35B9770D-CA92-443B-8E98-61B8397B238F}" destId="{302E932B-1D19-4F55-8CFF-667490D2A380}" srcOrd="1" destOrd="0" presId="urn:microsoft.com/office/officeart/2005/8/layout/list1"/>
    <dgm:cxn modelId="{91249EC3-C1BD-437A-B4BF-9F941F6BA744}" type="presParOf" srcId="{35B9770D-CA92-443B-8E98-61B8397B238F}" destId="{A3A48043-0B63-489A-B90C-A566B8DF0AB2}" srcOrd="2" destOrd="0" presId="urn:microsoft.com/office/officeart/2005/8/layout/list1"/>
    <dgm:cxn modelId="{A9EF37B3-4A0F-4BAD-BDD4-721A1DEB337C}" type="presParOf" srcId="{35B9770D-CA92-443B-8E98-61B8397B238F}" destId="{1C3D44FA-DC0A-46CE-B62A-D6474139B106}" srcOrd="3" destOrd="0" presId="urn:microsoft.com/office/officeart/2005/8/layout/list1"/>
    <dgm:cxn modelId="{FFE3C16D-4CC1-41A4-B592-ED1A304F93A9}" type="presParOf" srcId="{35B9770D-CA92-443B-8E98-61B8397B238F}" destId="{6AC97F89-B2F6-49D8-9F5E-204CF7773244}" srcOrd="4" destOrd="0" presId="urn:microsoft.com/office/officeart/2005/8/layout/list1"/>
    <dgm:cxn modelId="{C991C0D0-CD67-4BD7-B026-35C90E084F4A}" type="presParOf" srcId="{6AC97F89-B2F6-49D8-9F5E-204CF7773244}" destId="{F2D1EC00-5936-4507-A1B3-ADE919C81521}" srcOrd="0" destOrd="0" presId="urn:microsoft.com/office/officeart/2005/8/layout/list1"/>
    <dgm:cxn modelId="{D165E462-F41B-4414-B6DA-6DE454698676}" type="presParOf" srcId="{6AC97F89-B2F6-49D8-9F5E-204CF7773244}" destId="{39270827-321C-487D-8701-D3C791DADC60}" srcOrd="1" destOrd="0" presId="urn:microsoft.com/office/officeart/2005/8/layout/list1"/>
    <dgm:cxn modelId="{A569677B-9C48-416B-8278-D506F99D1605}" type="presParOf" srcId="{35B9770D-CA92-443B-8E98-61B8397B238F}" destId="{A6E5FD3D-80F8-4246-80C8-41686BF3ECAC}" srcOrd="5" destOrd="0" presId="urn:microsoft.com/office/officeart/2005/8/layout/list1"/>
    <dgm:cxn modelId="{70C1EA99-E25C-4613-89A0-D8E19F69D491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Mobile takes HTML tags and renders them on mobile devices. To work with this, HTML has to make use of data attributes.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uses these attributes as indicators for rendering it on the Web pages.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also looks for div using a particular data-role values such as page, content, header, and footer.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display the different car models a data-role </a:t>
          </a:r>
          <a:r>
            <a:rPr lang="en-US" sz="1800" dirty="0" err="1" smtClean="0">
              <a:solidFill>
                <a:schemeClr val="tx1"/>
              </a:solidFill>
            </a:rPr>
            <a:t>listview</a:t>
          </a:r>
          <a:r>
            <a:rPr lang="en-US" sz="1800" dirty="0" smtClean="0">
              <a:solidFill>
                <a:schemeClr val="tx1"/>
              </a:solidFill>
            </a:rPr>
            <a:t> is added to enhance the look and feel of the mobile Web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C57DEE-F438-4551-860B-91BC3ACCFF9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There are multiple div blocks added to the code for page, content, header, and footer.</a:t>
          </a:r>
          <a:endParaRPr lang="en-US" sz="1800" dirty="0">
            <a:solidFill>
              <a:schemeClr val="tx1"/>
            </a:solidFill>
          </a:endParaRPr>
        </a:p>
      </dgm:t>
    </dgm:pt>
    <dgm:pt modelId="{D3F180AC-02F4-4885-96D8-275CA012B0B1}" type="parTrans" cxnId="{F72E8FA8-8B98-4E23-A40D-5CDF158D4970}">
      <dgm:prSet/>
      <dgm:spPr/>
      <dgm:t>
        <a:bodyPr/>
        <a:lstStyle/>
        <a:p>
          <a:endParaRPr lang="en-US"/>
        </a:p>
      </dgm:t>
    </dgm:pt>
    <dgm:pt modelId="{CD78A062-AC17-4698-B7DE-9305BCED0DF8}" type="sibTrans" cxnId="{F72E8FA8-8B98-4E23-A40D-5CDF158D497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6920" custLinFactY="193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6701" custLinFactNeighborY="697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8091" custLinFactNeighborY="55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2BA9BC0-03BD-4B03-A3A1-8230076A305A}" type="pres">
      <dgm:prSet presAssocID="{7CC57DEE-F438-4551-860B-91BC3ACCFF94}" presName="parentText" presStyleLbl="node1" presStyleIdx="3" presStyleCnt="5" custScaleY="75662" custLinFactNeighborY="137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C2EC6-C281-422E-A054-8D19C710CAD0}" type="pres">
      <dgm:prSet presAssocID="{CD78A062-AC17-4698-B7DE-9305BCED0DF8}" presName="spacer" presStyleCnt="0"/>
      <dgm:spPr/>
    </dgm:pt>
    <dgm:pt modelId="{02F157C3-4AF0-4564-919C-72DA0052C758}" type="pres">
      <dgm:prSet presAssocID="{32F9483E-A135-41CD-9B8E-5BB23FE4E385}" presName="parentText" presStyleLbl="node1" presStyleIdx="4" presStyleCnt="5" custScaleY="65225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D36356B-A33F-4913-A6AB-0375D1E5B574}" type="presOf" srcId="{FC2A7E5C-B22A-46C4-9AFD-A55CEAE725CE}" destId="{0256FAD6-365E-4CAB-8266-8CECC71F7F52}" srcOrd="0" destOrd="0" presId="urn:microsoft.com/office/officeart/2005/8/layout/vList2"/>
    <dgm:cxn modelId="{F72E8FA8-8B98-4E23-A40D-5CDF158D4970}" srcId="{D32F8FCF-EDF2-4321-B49C-D5DF3D295B52}" destId="{7CC57DEE-F438-4551-860B-91BC3ACCFF94}" srcOrd="3" destOrd="0" parTransId="{D3F180AC-02F4-4885-96D8-275CA012B0B1}" sibTransId="{CD78A062-AC17-4698-B7DE-9305BCED0DF8}"/>
    <dgm:cxn modelId="{D444B9D5-F2FA-47B2-9A9E-88C6F135724D}" type="presOf" srcId="{562882C0-AB97-4E3B-8D46-8E574B04BE56}" destId="{A6445519-E36D-458F-8F29-D286534B965D}" srcOrd="0" destOrd="0" presId="urn:microsoft.com/office/officeart/2005/8/layout/vList2"/>
    <dgm:cxn modelId="{46746012-941F-49CD-9761-22A161CC7BA9}" type="presOf" srcId="{7CC57DEE-F438-4551-860B-91BC3ACCFF94}" destId="{A2BA9BC0-03BD-4B03-A3A1-8230076A305A}" srcOrd="0" destOrd="0" presId="urn:microsoft.com/office/officeart/2005/8/layout/vList2"/>
    <dgm:cxn modelId="{9B1F01AD-4455-492F-A964-71B09E09FBED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FB3FDF3-DDCA-488B-B898-459668BB384A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AB7D3-43C3-45F5-A12E-D6E6685E1917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4" destOrd="0" parTransId="{8400DE60-AB66-4C74-B12F-ABCFD84D948C}" sibTransId="{07212A5D-CEB0-4CF0-BA2B-9599A2004670}"/>
    <dgm:cxn modelId="{7ED683AD-0149-4B7B-8312-7E1CD52E4489}" type="presParOf" srcId="{9FF9BD46-DE44-4B30-80ED-AC3A9E213A06}" destId="{388723AB-37EB-4EC2-B7B0-759657273835}" srcOrd="0" destOrd="0" presId="urn:microsoft.com/office/officeart/2005/8/layout/vList2"/>
    <dgm:cxn modelId="{93EDACFA-520E-4A5F-8AD8-EBD6B81E5199}" type="presParOf" srcId="{9FF9BD46-DE44-4B30-80ED-AC3A9E213A06}" destId="{D877BAB3-7DBF-46AB-A039-BE8C107F0C8C}" srcOrd="1" destOrd="0" presId="urn:microsoft.com/office/officeart/2005/8/layout/vList2"/>
    <dgm:cxn modelId="{7AF14268-7B1B-425A-AE9D-0474E570838E}" type="presParOf" srcId="{9FF9BD46-DE44-4B30-80ED-AC3A9E213A06}" destId="{0256FAD6-365E-4CAB-8266-8CECC71F7F52}" srcOrd="2" destOrd="0" presId="urn:microsoft.com/office/officeart/2005/8/layout/vList2"/>
    <dgm:cxn modelId="{6328C731-3C00-4206-995F-5FA27D9D7FCB}" type="presParOf" srcId="{9FF9BD46-DE44-4B30-80ED-AC3A9E213A06}" destId="{C88DBDBC-73BA-40D4-ACAA-61468FA8920B}" srcOrd="3" destOrd="0" presId="urn:microsoft.com/office/officeart/2005/8/layout/vList2"/>
    <dgm:cxn modelId="{78F55443-DDA5-468F-A37B-7F8360078EC2}" type="presParOf" srcId="{9FF9BD46-DE44-4B30-80ED-AC3A9E213A06}" destId="{A6445519-E36D-458F-8F29-D286534B965D}" srcOrd="4" destOrd="0" presId="urn:microsoft.com/office/officeart/2005/8/layout/vList2"/>
    <dgm:cxn modelId="{7A620E6A-E988-477C-B190-B59D5B43BC88}" type="presParOf" srcId="{9FF9BD46-DE44-4B30-80ED-AC3A9E213A06}" destId="{A2EE26A5-691E-4C3F-B7EF-20DE69EA838D}" srcOrd="5" destOrd="0" presId="urn:microsoft.com/office/officeart/2005/8/layout/vList2"/>
    <dgm:cxn modelId="{16FD7B20-7441-4FB6-88FD-F9AEA7B3E004}" type="presParOf" srcId="{9FF9BD46-DE44-4B30-80ED-AC3A9E213A06}" destId="{A2BA9BC0-03BD-4B03-A3A1-8230076A305A}" srcOrd="6" destOrd="0" presId="urn:microsoft.com/office/officeart/2005/8/layout/vList2"/>
    <dgm:cxn modelId="{D71DEC2A-A59A-41EE-A17A-70694C65560A}" type="presParOf" srcId="{9FF9BD46-DE44-4B30-80ED-AC3A9E213A06}" destId="{8D9C2EC6-C281-422E-A054-8D19C710CAD0}" srcOrd="7" destOrd="0" presId="urn:microsoft.com/office/officeart/2005/8/layout/vList2"/>
    <dgm:cxn modelId="{D68E60D9-A511-4263-85E9-F19DB858E6A7}" type="presParOf" srcId="{9FF9BD46-DE44-4B30-80ED-AC3A9E213A06}" destId="{02F157C3-4AF0-4564-919C-72DA0052C7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Client-side Scripting: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Server-side Scripting: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Các lệnh </a:t>
          </a:r>
          <a:r>
            <a:rPr lang="vi-VN" sz="1600" dirty="0" err="1" smtClean="0"/>
            <a:t>script</a:t>
          </a:r>
          <a:r>
            <a:rPr lang="vi-VN" sz="1600" dirty="0" smtClean="0"/>
            <a:t> được thực thi trên máy khách bởi trình duyệt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Các lệnh </a:t>
          </a:r>
          <a:r>
            <a:rPr lang="vi-VN" sz="1600" dirty="0" err="1" smtClean="0"/>
            <a:t>script</a:t>
          </a:r>
          <a:r>
            <a:rPr lang="vi-VN" sz="1600" dirty="0" smtClean="0"/>
            <a:t> được thực thi trên máy chủ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603E7D-5681-4B3A-8187-8A584D0CA95C}" type="presOf" srcId="{3A238C8B-31F0-40F7-B9EC-E53169E5539B}" destId="{A3A48043-0B63-489A-B90C-A566B8DF0AB2}" srcOrd="0" destOrd="0" presId="urn:microsoft.com/office/officeart/2005/8/layout/list1"/>
    <dgm:cxn modelId="{6691040C-4734-4CD3-92D4-145EF80F913D}" type="presOf" srcId="{0FAB737B-1159-42F8-99C9-C64FC22ADE02}" destId="{E5F8AC0D-C818-46D2-8191-251E5BC620F9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35E3F88F-47EB-406A-8BFF-7D48C384CE8C}" type="presOf" srcId="{0EAF9682-B1F8-4E02-A34A-E6BC34DCCA96}" destId="{E736F3BE-881B-4B2E-9BA6-B26B41AC01E6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CFF2BC4-B533-47F1-B9AB-C9C5A16343D2}" type="presOf" srcId="{DD2972BB-86F5-43ED-95EB-0E6235EE415E}" destId="{F2D1EC00-5936-4507-A1B3-ADE919C81521}" srcOrd="0" destOrd="0" presId="urn:microsoft.com/office/officeart/2005/8/layout/list1"/>
    <dgm:cxn modelId="{1BE433EC-4F47-43E8-906A-C5FACC5CF868}" type="presOf" srcId="{DD2972BB-86F5-43ED-95EB-0E6235EE415E}" destId="{39270827-321C-487D-8701-D3C791DADC60}" srcOrd="1" destOrd="0" presId="urn:microsoft.com/office/officeart/2005/8/layout/list1"/>
    <dgm:cxn modelId="{E55A9C1D-C39C-4B4C-8AF1-EFDBA640374A}" type="presOf" srcId="{0EAF9682-B1F8-4E02-A34A-E6BC34DCCA96}" destId="{F89E510D-1EE2-46EE-81BE-70A29F00E6DE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6AB6950E-94EE-4CDE-8DF7-7615A98E91D6}" type="presOf" srcId="{9E018682-F920-4DE4-848B-9A1180AFE0E6}" destId="{35B9770D-CA92-443B-8E98-61B8397B238F}" srcOrd="0" destOrd="0" presId="urn:microsoft.com/office/officeart/2005/8/layout/list1"/>
    <dgm:cxn modelId="{39BE26B3-5A7F-4D44-96B8-339A4CF7E384}" type="presParOf" srcId="{35B9770D-CA92-443B-8E98-61B8397B238F}" destId="{0473A6B5-DC7A-437A-B45A-5718DC69EABD}" srcOrd="0" destOrd="0" presId="urn:microsoft.com/office/officeart/2005/8/layout/list1"/>
    <dgm:cxn modelId="{D754201E-6411-4BE6-BCF5-60C55657C256}" type="presParOf" srcId="{0473A6B5-DC7A-437A-B45A-5718DC69EABD}" destId="{E736F3BE-881B-4B2E-9BA6-B26B41AC01E6}" srcOrd="0" destOrd="0" presId="urn:microsoft.com/office/officeart/2005/8/layout/list1"/>
    <dgm:cxn modelId="{8BEFDF54-1171-450E-8847-06D060106A0F}" type="presParOf" srcId="{0473A6B5-DC7A-437A-B45A-5718DC69EABD}" destId="{F89E510D-1EE2-46EE-81BE-70A29F00E6DE}" srcOrd="1" destOrd="0" presId="urn:microsoft.com/office/officeart/2005/8/layout/list1"/>
    <dgm:cxn modelId="{D9A3B512-5468-4407-A501-6CCB6D1AF1FD}" type="presParOf" srcId="{35B9770D-CA92-443B-8E98-61B8397B238F}" destId="{302E932B-1D19-4F55-8CFF-667490D2A380}" srcOrd="1" destOrd="0" presId="urn:microsoft.com/office/officeart/2005/8/layout/list1"/>
    <dgm:cxn modelId="{F1D0FC69-2136-4350-AD23-C3E3F8346004}" type="presParOf" srcId="{35B9770D-CA92-443B-8E98-61B8397B238F}" destId="{A3A48043-0B63-489A-B90C-A566B8DF0AB2}" srcOrd="2" destOrd="0" presId="urn:microsoft.com/office/officeart/2005/8/layout/list1"/>
    <dgm:cxn modelId="{559A1F3B-E852-4D54-BDDB-E402E76B1B67}" type="presParOf" srcId="{35B9770D-CA92-443B-8E98-61B8397B238F}" destId="{1C3D44FA-DC0A-46CE-B62A-D6474139B106}" srcOrd="3" destOrd="0" presId="urn:microsoft.com/office/officeart/2005/8/layout/list1"/>
    <dgm:cxn modelId="{1C233D8F-E056-4DFA-839F-BE67C29D0909}" type="presParOf" srcId="{35B9770D-CA92-443B-8E98-61B8397B238F}" destId="{6AC97F89-B2F6-49D8-9F5E-204CF7773244}" srcOrd="4" destOrd="0" presId="urn:microsoft.com/office/officeart/2005/8/layout/list1"/>
    <dgm:cxn modelId="{9313E0C2-891A-419F-A96C-472619CB155D}" type="presParOf" srcId="{6AC97F89-B2F6-49D8-9F5E-204CF7773244}" destId="{F2D1EC00-5936-4507-A1B3-ADE919C81521}" srcOrd="0" destOrd="0" presId="urn:microsoft.com/office/officeart/2005/8/layout/list1"/>
    <dgm:cxn modelId="{ADF9EFD1-2A9A-42CB-B2BD-AFAED99534C3}" type="presParOf" srcId="{6AC97F89-B2F6-49D8-9F5E-204CF7773244}" destId="{39270827-321C-487D-8701-D3C791DADC60}" srcOrd="1" destOrd="0" presId="urn:microsoft.com/office/officeart/2005/8/layout/list1"/>
    <dgm:cxn modelId="{E75A5B42-6344-4020-8931-C1D4DB4ED483}" type="presParOf" srcId="{35B9770D-CA92-443B-8E98-61B8397B238F}" destId="{A6E5FD3D-80F8-4246-80C8-41686BF3ECAC}" srcOrd="5" destOrd="0" presId="urn:microsoft.com/office/officeart/2005/8/layout/list1"/>
    <dgm:cxn modelId="{42015CEB-A2C6-4738-8995-29B36E8CF9BB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400" dirty="0" smtClean="0"/>
            <a:t>Scripting</a:t>
          </a:r>
          <a:endParaRPr lang="en-US" sz="1400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dirty="0" smtClean="0"/>
            <a:t>Client-side Scripting</a:t>
          </a:r>
          <a:endParaRPr lang="en-US" sz="1400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Server-side Scripting</a:t>
          </a:r>
          <a:endParaRPr lang="en-US" sz="1400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</dgm:pt>
    <dgm:pt modelId="{2959C066-146E-4EC2-BD26-7D0821338354}" type="pres">
      <dgm:prSet presAssocID="{43D384BD-994A-4E9F-AE2C-E5172A6006D7}" presName="composite" presStyleCnt="0"/>
      <dgm:spPr/>
    </dgm:pt>
    <dgm:pt modelId="{2409B58F-43BE-4E0E-BC2A-B1BAFEC41E0E}" type="pres">
      <dgm:prSet presAssocID="{43D384BD-994A-4E9F-AE2C-E5172A6006D7}" presName="background" presStyleLbl="node0" presStyleIdx="0" presStyleCnt="1"/>
      <dgm:spPr>
        <a:solidFill>
          <a:srgbClr val="C00000"/>
        </a:solidFill>
      </dgm:spPr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</dgm:pt>
    <dgm:pt modelId="{781FD1FA-ABC4-4931-923B-EE344E5D9940}" type="pres">
      <dgm:prSet presAssocID="{0B71CDFD-A7B8-4B30-A5DC-D9F79C5065E8}" presName="composite2" presStyleCnt="0"/>
      <dgm:spPr/>
    </dgm:pt>
    <dgm:pt modelId="{3951BABC-1964-44B2-A5AF-5F05F2164867}" type="pres">
      <dgm:prSet presAssocID="{0B71CDFD-A7B8-4B30-A5DC-D9F79C5065E8}" presName="background2" presStyleLbl="node2" presStyleIdx="0" presStyleCnt="2"/>
      <dgm:spPr>
        <a:solidFill>
          <a:schemeClr val="accent4">
            <a:lumMod val="75000"/>
          </a:schemeClr>
        </a:solidFill>
      </dgm:spPr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</dgm:pt>
    <dgm:pt modelId="{839EBC2B-F428-41E6-8FD9-99A0A3E03A40}" type="pres">
      <dgm:prSet presAssocID="{1A829EBA-48AD-4F2F-ADE6-2A49C646228D}" presName="composite2" presStyleCnt="0"/>
      <dgm:spPr/>
    </dgm:pt>
    <dgm:pt modelId="{6FE362B0-317C-4440-BD62-80DC7128E396}" type="pres">
      <dgm:prSet presAssocID="{1A829EBA-48AD-4F2F-ADE6-2A49C646228D}" presName="background2" presStyleLbl="node2" presStyleIdx="1" presStyleCnt="2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</dgm:pt>
  </dgm:ptLst>
  <dgm:cxnLst>
    <dgm:cxn modelId="{D542F4D0-77DE-46CD-A918-25B6B15A3C8D}" type="presOf" srcId="{43D384BD-994A-4E9F-AE2C-E5172A6006D7}" destId="{EBCFEE64-1545-4890-91F2-B138F65D4C39}" srcOrd="0" destOrd="0" presId="urn:microsoft.com/office/officeart/2005/8/layout/hierarchy1"/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52BA2EB3-70FA-4960-A608-08B002F53B59}" type="presOf" srcId="{0F8E916C-7DF4-4714-8997-2E0B20232480}" destId="{B7C96F24-F230-47B4-9126-07A949E00161}" srcOrd="0" destOrd="0" presId="urn:microsoft.com/office/officeart/2005/8/layout/hierarchy1"/>
    <dgm:cxn modelId="{89DA4926-F187-4310-B272-C6EE9FE7914E}" type="presOf" srcId="{0B71CDFD-A7B8-4B30-A5DC-D9F79C5065E8}" destId="{3D9441B0-04F9-45E8-A225-DD4EA37EA3B0}" srcOrd="0" destOrd="0" presId="urn:microsoft.com/office/officeart/2005/8/layout/hierarchy1"/>
    <dgm:cxn modelId="{C739545D-F0C9-435F-857C-5BF110E4865F}" type="presOf" srcId="{1A829EBA-48AD-4F2F-ADE6-2A49C646228D}" destId="{18CA75A4-F752-499A-A47A-6FC173D6E9F9}" srcOrd="0" destOrd="0" presId="urn:microsoft.com/office/officeart/2005/8/layout/hierarchy1"/>
    <dgm:cxn modelId="{1DBB45FC-2C3B-4D7D-980C-87EFBC5C9B1D}" type="presOf" srcId="{1AC6B842-04C5-4609-AF51-0CCB5E51E472}" destId="{B92491AE-0CB4-40F0-80C0-46C520E51920}" srcOrd="0" destOrd="0" presId="urn:microsoft.com/office/officeart/2005/8/layout/hierarchy1"/>
    <dgm:cxn modelId="{ED8A147B-39C7-4975-9C63-9396B08C330C}" type="presOf" srcId="{EACB8EF0-95E3-41D8-9298-B984009F346D}" destId="{BB1C68D8-B1F0-4F8F-B4B9-146DB7F9548B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699C7793-090C-419A-B0E4-9B56FF1ADDF2}" type="presParOf" srcId="{BB1C68D8-B1F0-4F8F-B4B9-146DB7F9548B}" destId="{781CA8F7-03D4-41AF-81BE-DF5A2254878A}" srcOrd="0" destOrd="0" presId="urn:microsoft.com/office/officeart/2005/8/layout/hierarchy1"/>
    <dgm:cxn modelId="{324C7BD9-2226-4268-AF1F-EFEF9A6D7698}" type="presParOf" srcId="{781CA8F7-03D4-41AF-81BE-DF5A2254878A}" destId="{2959C066-146E-4EC2-BD26-7D0821338354}" srcOrd="0" destOrd="0" presId="urn:microsoft.com/office/officeart/2005/8/layout/hierarchy1"/>
    <dgm:cxn modelId="{2DE6F26E-504D-4AE4-BCF7-00D99CA4A5B3}" type="presParOf" srcId="{2959C066-146E-4EC2-BD26-7D0821338354}" destId="{2409B58F-43BE-4E0E-BC2A-B1BAFEC41E0E}" srcOrd="0" destOrd="0" presId="urn:microsoft.com/office/officeart/2005/8/layout/hierarchy1"/>
    <dgm:cxn modelId="{8D45B470-27FA-4C76-B865-DDF79BF29135}" type="presParOf" srcId="{2959C066-146E-4EC2-BD26-7D0821338354}" destId="{EBCFEE64-1545-4890-91F2-B138F65D4C39}" srcOrd="1" destOrd="0" presId="urn:microsoft.com/office/officeart/2005/8/layout/hierarchy1"/>
    <dgm:cxn modelId="{34C01E17-EBD6-4408-BFCF-500656656073}" type="presParOf" srcId="{781CA8F7-03D4-41AF-81BE-DF5A2254878A}" destId="{2650878C-15FB-4B86-AC5F-B5CBBC262543}" srcOrd="1" destOrd="0" presId="urn:microsoft.com/office/officeart/2005/8/layout/hierarchy1"/>
    <dgm:cxn modelId="{F097AC67-C5B1-4148-B631-A35476F5B6FF}" type="presParOf" srcId="{2650878C-15FB-4B86-AC5F-B5CBBC262543}" destId="{B7C96F24-F230-47B4-9126-07A949E00161}" srcOrd="0" destOrd="0" presId="urn:microsoft.com/office/officeart/2005/8/layout/hierarchy1"/>
    <dgm:cxn modelId="{0C65A690-42B8-4730-857F-FA48DD22FE01}" type="presParOf" srcId="{2650878C-15FB-4B86-AC5F-B5CBBC262543}" destId="{FB4B073E-785D-4C69-8C53-26EF2D72C5EF}" srcOrd="1" destOrd="0" presId="urn:microsoft.com/office/officeart/2005/8/layout/hierarchy1"/>
    <dgm:cxn modelId="{7C898CDD-6665-4D17-81A2-E8609BDBE582}" type="presParOf" srcId="{FB4B073E-785D-4C69-8C53-26EF2D72C5EF}" destId="{781FD1FA-ABC4-4931-923B-EE344E5D9940}" srcOrd="0" destOrd="0" presId="urn:microsoft.com/office/officeart/2005/8/layout/hierarchy1"/>
    <dgm:cxn modelId="{E64F2712-48B3-4519-94C8-65F4F055F7D0}" type="presParOf" srcId="{781FD1FA-ABC4-4931-923B-EE344E5D9940}" destId="{3951BABC-1964-44B2-A5AF-5F05F2164867}" srcOrd="0" destOrd="0" presId="urn:microsoft.com/office/officeart/2005/8/layout/hierarchy1"/>
    <dgm:cxn modelId="{4C26FC01-8793-4A03-9675-A4B466599433}" type="presParOf" srcId="{781FD1FA-ABC4-4931-923B-EE344E5D9940}" destId="{3D9441B0-04F9-45E8-A225-DD4EA37EA3B0}" srcOrd="1" destOrd="0" presId="urn:microsoft.com/office/officeart/2005/8/layout/hierarchy1"/>
    <dgm:cxn modelId="{7C88B6D5-D51A-44A2-AB40-0ACF0DCABC1F}" type="presParOf" srcId="{FB4B073E-785D-4C69-8C53-26EF2D72C5EF}" destId="{ACC83D2D-7133-4951-84CC-63A6A207A212}" srcOrd="1" destOrd="0" presId="urn:microsoft.com/office/officeart/2005/8/layout/hierarchy1"/>
    <dgm:cxn modelId="{1D4E32F0-E363-41F4-9660-C16B562DA259}" type="presParOf" srcId="{2650878C-15FB-4B86-AC5F-B5CBBC262543}" destId="{B92491AE-0CB4-40F0-80C0-46C520E51920}" srcOrd="2" destOrd="0" presId="urn:microsoft.com/office/officeart/2005/8/layout/hierarchy1"/>
    <dgm:cxn modelId="{DF1492EF-DE49-46AB-9BF9-B10788FF7FC5}" type="presParOf" srcId="{2650878C-15FB-4B86-AC5F-B5CBBC262543}" destId="{BF4B84EC-7356-48FF-893E-E45DADE1F8FA}" srcOrd="3" destOrd="0" presId="urn:microsoft.com/office/officeart/2005/8/layout/hierarchy1"/>
    <dgm:cxn modelId="{CE6980E9-7E6D-4C64-9C3B-6BBE10866AB0}" type="presParOf" srcId="{BF4B84EC-7356-48FF-893E-E45DADE1F8FA}" destId="{839EBC2B-F428-41E6-8FD9-99A0A3E03A40}" srcOrd="0" destOrd="0" presId="urn:microsoft.com/office/officeart/2005/8/layout/hierarchy1"/>
    <dgm:cxn modelId="{09521127-3A16-4CB0-81BC-1A30713EEDFF}" type="presParOf" srcId="{839EBC2B-F428-41E6-8FD9-99A0A3E03A40}" destId="{6FE362B0-317C-4440-BD62-80DC7128E396}" srcOrd="0" destOrd="0" presId="urn:microsoft.com/office/officeart/2005/8/layout/hierarchy1"/>
    <dgm:cxn modelId="{787899EA-2680-4641-93DB-BE86A438AB78}" type="presParOf" srcId="{839EBC2B-F428-41E6-8FD9-99A0A3E03A40}" destId="{18CA75A4-F752-499A-A47A-6FC173D6E9F9}" srcOrd="1" destOrd="0" presId="urn:microsoft.com/office/officeart/2005/8/layout/hierarchy1"/>
    <dgm:cxn modelId="{BE5AE7E5-7468-4B16-A507-7C6CAB5B9969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là ngôn ngữ lập trình cho phép xây dựng các ứng dụng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 động với tối đa khả năng tương tác với người dùng.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là ngôn ngữ dựa trên đối tượng (</a:t>
          </a:r>
          <a:r>
            <a:rPr lang="vi-VN" sz="1800" dirty="0" err="1" smtClean="0">
              <a:solidFill>
                <a:schemeClr val="tx1"/>
              </a:solidFill>
            </a:rPr>
            <a:t>object-based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language</a:t>
          </a:r>
          <a:r>
            <a:rPr lang="vi-VN" sz="1800" dirty="0" smtClean="0">
              <a:solidFill>
                <a:schemeClr val="tx1"/>
              </a:solidFill>
            </a:rPr>
            <a:t>), nên nó cung cấp sẵn nhiều chức năng trong những </a:t>
          </a:r>
          <a:r>
            <a:rPr lang="vi-VN" sz="1800" dirty="0" err="1" smtClean="0">
              <a:solidFill>
                <a:schemeClr val="tx1"/>
              </a:solidFill>
            </a:rPr>
            <a:t>object</a:t>
          </a:r>
          <a:r>
            <a:rPr lang="vi-VN" sz="1800" dirty="0" smtClean="0">
              <a:solidFill>
                <a:schemeClr val="tx1"/>
              </a:solidFill>
            </a:rPr>
            <a:t> có sẵn.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Trong thực tế, đối tượng là những thực thể tồn tại quanh chúng ta như </a:t>
          </a:r>
          <a:r>
            <a:rPr lang="vi-VN" sz="1800" dirty="0" err="1" smtClean="0">
              <a:solidFill>
                <a:schemeClr val="tx1"/>
              </a:solidFill>
            </a:rPr>
            <a:t>ôtô</a:t>
          </a:r>
          <a:r>
            <a:rPr lang="vi-VN" sz="1800" dirty="0" smtClean="0">
              <a:solidFill>
                <a:schemeClr val="tx1"/>
              </a:solidFill>
            </a:rPr>
            <a:t>, hay cái bàn, ...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Trong lập trình, đối tượng là những khối mã lệnh được xây dựng mô phỏng theo thực tế.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2B40DEB-FE96-4B3C-8BD4-9781B60967C2}" type="presOf" srcId="{FC2A7E5C-B22A-46C4-9AFD-A55CEAE725CE}" destId="{0256FAD6-365E-4CAB-8266-8CECC71F7F52}" srcOrd="0" destOrd="0" presId="urn:microsoft.com/office/officeart/2005/8/layout/vList2"/>
    <dgm:cxn modelId="{207B3F4F-968F-4A7A-B377-DC3FD18A8019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497902AF-AEFB-462B-8E83-0B5657E95C10}" type="presOf" srcId="{32F9483E-A135-41CD-9B8E-5BB23FE4E385}" destId="{02F157C3-4AF0-4564-919C-72DA0052C758}" srcOrd="0" destOrd="0" presId="urn:microsoft.com/office/officeart/2005/8/layout/vList2"/>
    <dgm:cxn modelId="{EAE2DC6C-17AE-4978-8A03-ACA213E4FBE8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5EF4312-E97F-48E0-8B4D-FE3B6EB44DD4}" type="presOf" srcId="{562882C0-AB97-4E3B-8D46-8E574B04BE56}" destId="{A6445519-E36D-458F-8F29-D286534B965D}" srcOrd="0" destOrd="0" presId="urn:microsoft.com/office/officeart/2005/8/layout/vList2"/>
    <dgm:cxn modelId="{7EF91223-9253-4024-A78F-DDA6D82D8A88}" type="presParOf" srcId="{9FF9BD46-DE44-4B30-80ED-AC3A9E213A06}" destId="{388723AB-37EB-4EC2-B7B0-759657273835}" srcOrd="0" destOrd="0" presId="urn:microsoft.com/office/officeart/2005/8/layout/vList2"/>
    <dgm:cxn modelId="{2C70F69A-A1F5-4A79-8AE8-788914C10530}" type="presParOf" srcId="{9FF9BD46-DE44-4B30-80ED-AC3A9E213A06}" destId="{D877BAB3-7DBF-46AB-A039-BE8C107F0C8C}" srcOrd="1" destOrd="0" presId="urn:microsoft.com/office/officeart/2005/8/layout/vList2"/>
    <dgm:cxn modelId="{8F2B5521-7636-4C02-9D9C-6E3352C3BDC4}" type="presParOf" srcId="{9FF9BD46-DE44-4B30-80ED-AC3A9E213A06}" destId="{0256FAD6-365E-4CAB-8266-8CECC71F7F52}" srcOrd="2" destOrd="0" presId="urn:microsoft.com/office/officeart/2005/8/layout/vList2"/>
    <dgm:cxn modelId="{A1737AB0-DBDA-4623-9CF9-2084AB71E98A}" type="presParOf" srcId="{9FF9BD46-DE44-4B30-80ED-AC3A9E213A06}" destId="{C88DBDBC-73BA-40D4-ACAA-61468FA8920B}" srcOrd="3" destOrd="0" presId="urn:microsoft.com/office/officeart/2005/8/layout/vList2"/>
    <dgm:cxn modelId="{D5E41BE6-5F5E-4C7C-A69E-C2729EC64BAF}" type="presParOf" srcId="{9FF9BD46-DE44-4B30-80ED-AC3A9E213A06}" destId="{A6445519-E36D-458F-8F29-D286534B965D}" srcOrd="4" destOrd="0" presId="urn:microsoft.com/office/officeart/2005/8/layout/vList2"/>
    <dgm:cxn modelId="{9D710F9D-2AC3-4702-A2D9-E9DA44B941D0}" type="presParOf" srcId="{9FF9BD46-DE44-4B30-80ED-AC3A9E213A06}" destId="{A2EE26A5-691E-4C3F-B7EF-20DE69EA838D}" srcOrd="5" destOrd="0" presId="urn:microsoft.com/office/officeart/2005/8/layout/vList2"/>
    <dgm:cxn modelId="{B51E061D-DD5A-4D64-9D34-9F10A190C774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ở phía </a:t>
          </a:r>
          <a:r>
            <a:rPr lang="vi-VN" sz="1800" dirty="0" err="1" smtClean="0">
              <a:solidFill>
                <a:schemeClr val="tx1"/>
              </a:solidFill>
            </a:rPr>
            <a:t>client</a:t>
          </a:r>
          <a:r>
            <a:rPr lang="vi-VN" sz="1800" dirty="0" smtClean="0">
              <a:solidFill>
                <a:schemeClr val="tx1"/>
              </a:solidFill>
            </a:rPr>
            <a:t> được thực thi bởi trình duyệt.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phía </a:t>
          </a:r>
          <a:r>
            <a:rPr lang="vi-VN" sz="1800" dirty="0" err="1" smtClean="0">
              <a:solidFill>
                <a:schemeClr val="tx1"/>
              </a:solidFill>
            </a:rPr>
            <a:t>client</a:t>
          </a:r>
          <a:r>
            <a:rPr lang="vi-VN" sz="1800" dirty="0" smtClean="0">
              <a:solidFill>
                <a:schemeClr val="tx1"/>
              </a:solidFill>
            </a:rPr>
            <a:t> có thể chứa các chỉ thị lệnh cho phép trình duyệt tương tác với người dùng.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Các chỉ thị lệnh có thể thay đổi nội dung của trang web.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Ví dụ: hiển thị thông báo, hiển thị ngày tháng thời gian, kiểm tra sự chính xác của dữ liệu nhập, ...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có thể đặt ngay trong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, và cũng có thể lưu thành 1 tệp riêng với đuôi là .</a:t>
          </a:r>
          <a:r>
            <a:rPr lang="vi-VN" sz="1800" dirty="0" err="1" smtClean="0">
              <a:solidFill>
                <a:schemeClr val="tx1"/>
              </a:solidFill>
            </a:rPr>
            <a:t>js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Dù mã lệnh </a:t>
          </a:r>
          <a:r>
            <a:rPr lang="vi-VN" sz="1800" dirty="0" err="1" smtClean="0">
              <a:solidFill>
                <a:schemeClr val="tx1"/>
              </a:solidFill>
            </a:rPr>
            <a:t>client</a:t>
          </a:r>
          <a:r>
            <a:rPr lang="vi-VN" sz="1800" dirty="0" smtClean="0">
              <a:solidFill>
                <a:schemeClr val="tx1"/>
              </a:solidFill>
            </a:rPr>
            <a:t> có lưu trên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, nhưng khi người dùng mở 1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 thì toàn bộ mã lệnh sẽ được gửi về cho trình duyệt thực thi.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Trình duyệt thực hiện mã lệnh </a:t>
          </a:r>
          <a:r>
            <a:rPr lang="vi-VN" sz="1800" dirty="0" err="1" smtClean="0">
              <a:solidFill>
                <a:schemeClr val="tx1"/>
              </a:solidFill>
            </a:rPr>
            <a:t>client</a:t>
          </a:r>
          <a:r>
            <a:rPr lang="vi-VN" sz="1800" dirty="0" smtClean="0">
              <a:solidFill>
                <a:schemeClr val="tx1"/>
              </a:solidFill>
            </a:rPr>
            <a:t> và hiển thi các kết quả cho người dùng.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DD9F61D-B5FD-4BD2-A947-F8A0B5209107}" type="presOf" srcId="{4E1CD5B7-2CF3-44AA-979B-6F420433627D}" destId="{388723AB-37EB-4EC2-B7B0-759657273835}" srcOrd="0" destOrd="0" presId="urn:microsoft.com/office/officeart/2005/8/layout/vList2"/>
    <dgm:cxn modelId="{973597F0-51DB-460F-BE18-E483DA6B80D4}" type="presOf" srcId="{6BA7DE87-A66C-48CD-8302-C3E280786B56}" destId="{0F147CFF-3E8E-4540-9C52-F4C33971269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AA1F5F8-DD44-4EE7-A056-F72D6A0DBFBB}" type="presOf" srcId="{32F9483E-A135-41CD-9B8E-5BB23FE4E385}" destId="{02F157C3-4AF0-4564-919C-72DA0052C758}" srcOrd="0" destOrd="0" presId="urn:microsoft.com/office/officeart/2005/8/layout/vList2"/>
    <dgm:cxn modelId="{87BBD8B7-4EB8-471C-8F21-E37D8C840CAF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88803A22-3BF8-4240-828D-DA0CEDA09820}" type="presOf" srcId="{562882C0-AB97-4E3B-8D46-8E574B04BE56}" destId="{A6445519-E36D-458F-8F29-D286534B965D}" srcOrd="0" destOrd="0" presId="urn:microsoft.com/office/officeart/2005/8/layout/vList2"/>
    <dgm:cxn modelId="{D6FF4BE4-41BC-42B8-9B0D-A0775C762D32}" type="presOf" srcId="{209C3A80-B2DE-4554-A5AA-75AF0BD3AF6E}" destId="{FA6D5F93-001C-4408-896F-284E44EA4C9E}" srcOrd="0" destOrd="0" presId="urn:microsoft.com/office/officeart/2005/8/layout/vList2"/>
    <dgm:cxn modelId="{422E9AD5-66A2-4DB0-979A-41236BBF47BA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C47076C0-464B-4591-B667-D95516445611}" type="presOf" srcId="{FF2132BF-F09B-49F5-AB31-99E7CE70E1C7}" destId="{2EB7D3FA-250E-4F56-A9B0-C5AA0134E3BB}" srcOrd="0" destOrd="0" presId="urn:microsoft.com/office/officeart/2005/8/layout/vList2"/>
    <dgm:cxn modelId="{5EFDC6B5-5684-414E-9546-084CAB75BFD4}" type="presParOf" srcId="{9FF9BD46-DE44-4B30-80ED-AC3A9E213A06}" destId="{388723AB-37EB-4EC2-B7B0-759657273835}" srcOrd="0" destOrd="0" presId="urn:microsoft.com/office/officeart/2005/8/layout/vList2"/>
    <dgm:cxn modelId="{A6705A7A-18E9-4D99-859B-339D2865F969}" type="presParOf" srcId="{9FF9BD46-DE44-4B30-80ED-AC3A9E213A06}" destId="{D877BAB3-7DBF-46AB-A039-BE8C107F0C8C}" srcOrd="1" destOrd="0" presId="urn:microsoft.com/office/officeart/2005/8/layout/vList2"/>
    <dgm:cxn modelId="{B1C21C02-5042-42D5-94AD-463ECDB44B91}" type="presParOf" srcId="{9FF9BD46-DE44-4B30-80ED-AC3A9E213A06}" destId="{0256FAD6-365E-4CAB-8266-8CECC71F7F52}" srcOrd="2" destOrd="0" presId="urn:microsoft.com/office/officeart/2005/8/layout/vList2"/>
    <dgm:cxn modelId="{37B5BDED-FE7E-4621-B1A2-15C8C975EC69}" type="presParOf" srcId="{9FF9BD46-DE44-4B30-80ED-AC3A9E213A06}" destId="{C88DBDBC-73BA-40D4-ACAA-61468FA8920B}" srcOrd="3" destOrd="0" presId="urn:microsoft.com/office/officeart/2005/8/layout/vList2"/>
    <dgm:cxn modelId="{D16A3BC4-DE52-4098-9200-319E83697463}" type="presParOf" srcId="{9FF9BD46-DE44-4B30-80ED-AC3A9E213A06}" destId="{A6445519-E36D-458F-8F29-D286534B965D}" srcOrd="4" destOrd="0" presId="urn:microsoft.com/office/officeart/2005/8/layout/vList2"/>
    <dgm:cxn modelId="{27554A2A-59EB-4AAD-B149-9823118A39C2}" type="presParOf" srcId="{9FF9BD46-DE44-4B30-80ED-AC3A9E213A06}" destId="{A2EE26A5-691E-4C3F-B7EF-20DE69EA838D}" srcOrd="5" destOrd="0" presId="urn:microsoft.com/office/officeart/2005/8/layout/vList2"/>
    <dgm:cxn modelId="{B3C71635-7776-4B33-BD2A-FF2151107CE6}" type="presParOf" srcId="{9FF9BD46-DE44-4B30-80ED-AC3A9E213A06}" destId="{02F157C3-4AF0-4564-919C-72DA0052C758}" srcOrd="6" destOrd="0" presId="urn:microsoft.com/office/officeart/2005/8/layout/vList2"/>
    <dgm:cxn modelId="{D52BF529-E04B-4037-852C-05AF126C1D0B}" type="presParOf" srcId="{9FF9BD46-DE44-4B30-80ED-AC3A9E213A06}" destId="{3C7DB9C2-B0E1-49BC-BB9B-F7C0921C4DD2}" srcOrd="7" destOrd="0" presId="urn:microsoft.com/office/officeart/2005/8/layout/vList2"/>
    <dgm:cxn modelId="{C9BE9DF7-F5E7-4DF8-AD5F-95A5D50D38BC}" type="presParOf" srcId="{9FF9BD46-DE44-4B30-80ED-AC3A9E213A06}" destId="{2EB7D3FA-250E-4F56-A9B0-C5AA0134E3BB}" srcOrd="8" destOrd="0" presId="urn:microsoft.com/office/officeart/2005/8/layout/vList2"/>
    <dgm:cxn modelId="{BF6B1D01-8628-4BA5-A872-1EFD53C7DEE6}" type="presParOf" srcId="{9FF9BD46-DE44-4B30-80ED-AC3A9E213A06}" destId="{8CACE038-891E-47D3-B649-2EB8C1DD8014}" srcOrd="9" destOrd="0" presId="urn:microsoft.com/office/officeart/2005/8/layout/vList2"/>
    <dgm:cxn modelId="{B73F4E46-C515-4710-AE27-A8A9945B72F3}" type="presParOf" srcId="{9FF9BD46-DE44-4B30-80ED-AC3A9E213A06}" destId="{0F147CFF-3E8E-4540-9C52-F4C339712692}" srcOrd="10" destOrd="0" presId="urn:microsoft.com/office/officeart/2005/8/layout/vList2"/>
    <dgm:cxn modelId="{9DC15D00-55EB-4466-98BD-9A36C8B2A1E1}" type="presParOf" srcId="{9FF9BD46-DE44-4B30-80ED-AC3A9E213A06}" destId="{87350487-3035-4B00-9E7A-708521A6225B}" srcOrd="11" destOrd="0" presId="urn:microsoft.com/office/officeart/2005/8/layout/vList2"/>
    <dgm:cxn modelId="{87439C9F-483C-4EF9-A6B5-7BE9841A786C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ở phía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 được thực thi bởi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phía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 có thể tương tác với cơ sở dữ liệu và các tài nguyên khác trên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Mã lệnh phía server cho phép trang web thực sự động với toàn bộ nội dung.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Khác với mã lệnh </a:t>
          </a:r>
          <a:r>
            <a:rPr lang="vi-VN" sz="1800" dirty="0" err="1" smtClean="0">
              <a:solidFill>
                <a:schemeClr val="tx1"/>
              </a:solidFill>
            </a:rPr>
            <a:t>client</a:t>
          </a:r>
          <a:r>
            <a:rPr lang="vi-VN" sz="1800" dirty="0" smtClean="0">
              <a:solidFill>
                <a:schemeClr val="tx1"/>
              </a:solidFill>
            </a:rPr>
            <a:t>, mã lệnh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 được dịch thành chuỗi </a:t>
          </a:r>
          <a:r>
            <a:rPr lang="vi-VN" sz="1800" dirty="0" err="1" smtClean="0">
              <a:solidFill>
                <a:schemeClr val="tx1"/>
              </a:solidFill>
            </a:rPr>
            <a:t>bytecode</a:t>
          </a:r>
          <a:r>
            <a:rPr lang="vi-VN" sz="1800" dirty="0" smtClean="0">
              <a:solidFill>
                <a:schemeClr val="tx1"/>
              </a:solidFill>
            </a:rPr>
            <a:t> trên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có thể đặt ngay trong trang HTML hoặc có thể lưu trong 1 tệp với đuôi .</a:t>
          </a:r>
          <a:r>
            <a:rPr lang="vi-VN" sz="1800" dirty="0" err="1" smtClean="0">
              <a:solidFill>
                <a:schemeClr val="tx1"/>
              </a:solidFill>
            </a:rPr>
            <a:t>js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phía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 có thể được dịch thành mã máy khi thực hiện.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máy sau đó được thực thi trên 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3C0911-A38E-4D7F-9F9C-3D37CA7442C9}" type="presOf" srcId="{6BA7DE87-A66C-48CD-8302-C3E280786B56}" destId="{0F147CFF-3E8E-4540-9C52-F4C33971269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4E1617BA-13D5-49D6-9700-DD540D40EE4E}" type="presOf" srcId="{FC2A7E5C-B22A-46C4-9AFD-A55CEAE725CE}" destId="{0256FAD6-365E-4CAB-8266-8CECC71F7F52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AA2E9456-C431-401E-92CF-EE4757924AB8}" type="presOf" srcId="{FF2132BF-F09B-49F5-AB31-99E7CE70E1C7}" destId="{2EB7D3FA-250E-4F56-A9B0-C5AA0134E3BB}" srcOrd="0" destOrd="0" presId="urn:microsoft.com/office/officeart/2005/8/layout/vList2"/>
    <dgm:cxn modelId="{536852AF-ADF4-439F-B18A-F347C89912FD}" type="presOf" srcId="{D32F8FCF-EDF2-4321-B49C-D5DF3D295B52}" destId="{9FF9BD46-DE44-4B30-80ED-AC3A9E213A06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442D72C1-0919-4DC2-9CE2-730B18E4A0BF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445A829-4AA1-46CB-96CA-FB39258C5BBB}" type="presOf" srcId="{32F9483E-A135-41CD-9B8E-5BB23FE4E385}" destId="{02F157C3-4AF0-4564-919C-72DA0052C758}" srcOrd="0" destOrd="0" presId="urn:microsoft.com/office/officeart/2005/8/layout/vList2"/>
    <dgm:cxn modelId="{51D3ECEF-F86A-4CBD-A58C-25AC2D1CFA4C}" type="presOf" srcId="{209C3A80-B2DE-4554-A5AA-75AF0BD3AF6E}" destId="{FA6D5F93-001C-4408-896F-284E44EA4C9E}" srcOrd="0" destOrd="0" presId="urn:microsoft.com/office/officeart/2005/8/layout/vList2"/>
    <dgm:cxn modelId="{B063686E-EAA6-4ED3-8BEC-D2F5E2FB836F}" type="presOf" srcId="{562882C0-AB97-4E3B-8D46-8E574B04BE56}" destId="{A6445519-E36D-458F-8F29-D286534B965D}" srcOrd="0" destOrd="0" presId="urn:microsoft.com/office/officeart/2005/8/layout/vList2"/>
    <dgm:cxn modelId="{DB38C3C1-44C1-4D87-8050-39BEF36FC2A4}" type="presParOf" srcId="{9FF9BD46-DE44-4B30-80ED-AC3A9E213A06}" destId="{388723AB-37EB-4EC2-B7B0-759657273835}" srcOrd="0" destOrd="0" presId="urn:microsoft.com/office/officeart/2005/8/layout/vList2"/>
    <dgm:cxn modelId="{92985E10-6592-49D8-915C-F3B459BCAA42}" type="presParOf" srcId="{9FF9BD46-DE44-4B30-80ED-AC3A9E213A06}" destId="{D877BAB3-7DBF-46AB-A039-BE8C107F0C8C}" srcOrd="1" destOrd="0" presId="urn:microsoft.com/office/officeart/2005/8/layout/vList2"/>
    <dgm:cxn modelId="{DB432D9B-7255-4F88-9919-5178A607BDBA}" type="presParOf" srcId="{9FF9BD46-DE44-4B30-80ED-AC3A9E213A06}" destId="{0256FAD6-365E-4CAB-8266-8CECC71F7F52}" srcOrd="2" destOrd="0" presId="urn:microsoft.com/office/officeart/2005/8/layout/vList2"/>
    <dgm:cxn modelId="{88CBEEA4-240E-47CA-8D72-D2802C53B9CA}" type="presParOf" srcId="{9FF9BD46-DE44-4B30-80ED-AC3A9E213A06}" destId="{C88DBDBC-73BA-40D4-ACAA-61468FA8920B}" srcOrd="3" destOrd="0" presId="urn:microsoft.com/office/officeart/2005/8/layout/vList2"/>
    <dgm:cxn modelId="{FA85B159-5928-4B63-86FA-4EEC88CCEB4A}" type="presParOf" srcId="{9FF9BD46-DE44-4B30-80ED-AC3A9E213A06}" destId="{A6445519-E36D-458F-8F29-D286534B965D}" srcOrd="4" destOrd="0" presId="urn:microsoft.com/office/officeart/2005/8/layout/vList2"/>
    <dgm:cxn modelId="{3A8D89D2-D9C4-41EE-9C95-40EFCFCBCE1A}" type="presParOf" srcId="{9FF9BD46-DE44-4B30-80ED-AC3A9E213A06}" destId="{A2EE26A5-691E-4C3F-B7EF-20DE69EA838D}" srcOrd="5" destOrd="0" presId="urn:microsoft.com/office/officeart/2005/8/layout/vList2"/>
    <dgm:cxn modelId="{2636FB7A-6D6E-4327-8E11-EAB7B68DB77A}" type="presParOf" srcId="{9FF9BD46-DE44-4B30-80ED-AC3A9E213A06}" destId="{02F157C3-4AF0-4564-919C-72DA0052C758}" srcOrd="6" destOrd="0" presId="urn:microsoft.com/office/officeart/2005/8/layout/vList2"/>
    <dgm:cxn modelId="{BC7F1748-1463-45B7-807B-FA66A3F5E515}" type="presParOf" srcId="{9FF9BD46-DE44-4B30-80ED-AC3A9E213A06}" destId="{3C7DB9C2-B0E1-49BC-BB9B-F7C0921C4DD2}" srcOrd="7" destOrd="0" presId="urn:microsoft.com/office/officeart/2005/8/layout/vList2"/>
    <dgm:cxn modelId="{D59BFBC7-0441-4040-89B3-CD1F9C7F3C7F}" type="presParOf" srcId="{9FF9BD46-DE44-4B30-80ED-AC3A9E213A06}" destId="{2EB7D3FA-250E-4F56-A9B0-C5AA0134E3BB}" srcOrd="8" destOrd="0" presId="urn:microsoft.com/office/officeart/2005/8/layout/vList2"/>
    <dgm:cxn modelId="{1587C7B6-E801-49C3-8DBB-238EAB0C5479}" type="presParOf" srcId="{9FF9BD46-DE44-4B30-80ED-AC3A9E213A06}" destId="{8CACE038-891E-47D3-B649-2EB8C1DD8014}" srcOrd="9" destOrd="0" presId="urn:microsoft.com/office/officeart/2005/8/layout/vList2"/>
    <dgm:cxn modelId="{D29E2EF0-053A-4195-8466-08B5AEB3A444}" type="presParOf" srcId="{9FF9BD46-DE44-4B30-80ED-AC3A9E213A06}" destId="{0F147CFF-3E8E-4540-9C52-F4C339712692}" srcOrd="10" destOrd="0" presId="urn:microsoft.com/office/officeart/2005/8/layout/vList2"/>
    <dgm:cxn modelId="{5BBDCA07-DC10-4BB2-B9FA-7F272A6C81D9}" type="presParOf" srcId="{9FF9BD46-DE44-4B30-80ED-AC3A9E213A06}" destId="{87350487-3035-4B00-9E7A-708521A6225B}" srcOrd="11" destOrd="0" presId="urn:microsoft.com/office/officeart/2005/8/layout/vList2"/>
    <dgm:cxn modelId="{1149D7FA-7B2C-4538-9FEC-CC4B3522A2CC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phải được đặt trong thẻ &lt;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&gt;...&lt;/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&gt;.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Trình duyệt sẽ thực thi </a:t>
          </a:r>
          <a:r>
            <a:rPr lang="vi-VN" sz="1800" dirty="0" err="1" smtClean="0">
              <a:solidFill>
                <a:schemeClr val="tx1"/>
              </a:solidFill>
            </a:rPr>
            <a:t>script</a:t>
          </a:r>
          <a:r>
            <a:rPr lang="vi-VN" sz="1800" dirty="0" smtClean="0">
              <a:solidFill>
                <a:schemeClr val="tx1"/>
              </a:solidFill>
            </a:rPr>
            <a:t> khi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 được nạp.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Có thể đặt nhiều thẻ &lt;script&gt;...&lt;/script&gt; trong trang web.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393C94E-017A-49D7-89DD-4F7B3E82CB1F}" type="presOf" srcId="{4E1CD5B7-2CF3-44AA-979B-6F420433627D}" destId="{388723AB-37EB-4EC2-B7B0-759657273835}" srcOrd="0" destOrd="0" presId="urn:microsoft.com/office/officeart/2005/8/layout/vList2"/>
    <dgm:cxn modelId="{7A928EC8-8657-4B8C-B810-DCE17A0C7FD7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D1A3A92-8404-446C-B0D8-3CF6928C9108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5248DD5-B1D5-4CC3-97C3-C19C953B22BC}" type="presOf" srcId="{FC2A7E5C-B22A-46C4-9AFD-A55CEAE725CE}" destId="{0256FAD6-365E-4CAB-8266-8CECC71F7F52}" srcOrd="0" destOrd="0" presId="urn:microsoft.com/office/officeart/2005/8/layout/vList2"/>
    <dgm:cxn modelId="{98711D9A-D150-4458-AFFB-3F5E9128A7EC}" type="presParOf" srcId="{9FF9BD46-DE44-4B30-80ED-AC3A9E213A06}" destId="{388723AB-37EB-4EC2-B7B0-759657273835}" srcOrd="0" destOrd="0" presId="urn:microsoft.com/office/officeart/2005/8/layout/vList2"/>
    <dgm:cxn modelId="{83FD2F82-7E30-481A-BC62-F4339ECA43AD}" type="presParOf" srcId="{9FF9BD46-DE44-4B30-80ED-AC3A9E213A06}" destId="{D877BAB3-7DBF-46AB-A039-BE8C107F0C8C}" srcOrd="1" destOrd="0" presId="urn:microsoft.com/office/officeart/2005/8/layout/vList2"/>
    <dgm:cxn modelId="{42C6E4A3-5600-48AA-B5DE-108926428704}" type="presParOf" srcId="{9FF9BD46-DE44-4B30-80ED-AC3A9E213A06}" destId="{0256FAD6-365E-4CAB-8266-8CECC71F7F52}" srcOrd="2" destOrd="0" presId="urn:microsoft.com/office/officeart/2005/8/layout/vList2"/>
    <dgm:cxn modelId="{1426B2CC-628E-4364-91B0-6CADB52207F1}" type="presParOf" srcId="{9FF9BD46-DE44-4B30-80ED-AC3A9E213A06}" destId="{C88DBDBC-73BA-40D4-ACAA-61468FA8920B}" srcOrd="3" destOrd="0" presId="urn:microsoft.com/office/officeart/2005/8/layout/vList2"/>
    <dgm:cxn modelId="{AFF4C49D-8AA5-49F0-B5E4-3E4C50F524A6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vi-VN" sz="1600" dirty="0" smtClean="0"/>
            <a:t>Thẻ &lt;</a:t>
          </a:r>
          <a:r>
            <a:rPr lang="vi-VN" sz="1600" dirty="0" err="1" smtClean="0"/>
            <a:t>script</a:t>
          </a:r>
          <a:r>
            <a:rPr lang="vi-VN" sz="1600" dirty="0" smtClean="0"/>
            <a:t>&gt; có thể được dùng theo 2 cách: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</a:rPr>
            <a:t>Cho phép viết mã script trực tiếp.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vi-VN" sz="1600" dirty="0" smtClean="0">
              <a:latin typeface="Calibri" pitchFamily="34" charset="0"/>
            </a:rPr>
            <a:t>Gộp mã </a:t>
          </a:r>
          <a:r>
            <a:rPr lang="vi-VN" sz="1600" dirty="0" err="1" smtClean="0">
              <a:latin typeface="Calibri" pitchFamily="34" charset="0"/>
            </a:rPr>
            <a:t>script</a:t>
          </a:r>
          <a:r>
            <a:rPr lang="vi-VN" sz="1600" dirty="0" smtClean="0">
              <a:latin typeface="Calibri" pitchFamily="34" charset="0"/>
            </a:rPr>
            <a:t> đã lưu trong tệp .</a:t>
          </a:r>
          <a:r>
            <a:rPr lang="vi-VN" sz="1600" dirty="0" err="1" smtClean="0">
              <a:latin typeface="Calibri" pitchFamily="34" charset="0"/>
            </a:rPr>
            <a:t>js</a:t>
          </a:r>
          <a:r>
            <a:rPr lang="vi-VN" sz="1600" dirty="0" smtClean="0">
              <a:latin typeface="Calibri" pitchFamily="34" charset="0"/>
            </a:rPr>
            <a:t>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06959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02CF7-3F84-475B-A364-3BAF7DA896C7}" type="presOf" srcId="{43EAB393-DF1E-40D9-AB3C-142616DE21BC}" destId="{C9082C2E-3830-4A10-8B86-E47EF69015BA}" srcOrd="0" destOrd="0" presId="urn:microsoft.com/office/officeart/2005/8/layout/hierarchy3"/>
    <dgm:cxn modelId="{6FC06497-AF73-46CA-BBFE-40DC080FA486}" type="presOf" srcId="{D6A3040D-8377-4504-95EA-F17CB7DD2DEA}" destId="{56E95771-CAF8-441F-9C29-95B345C1BC36}" srcOrd="0" destOrd="0" presId="urn:microsoft.com/office/officeart/2005/8/layout/hierarchy3"/>
    <dgm:cxn modelId="{2AF2AF50-8CBF-4302-9226-EF266DA3E2FD}" type="presOf" srcId="{D393D8ED-BB81-4D84-91DD-05350B4EFC40}" destId="{B468F822-FA45-412D-B478-5A4DC4DF054E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352A28D5-B7C6-4798-8C0D-183E75F47302}" type="presOf" srcId="{D50A3AAC-7505-447E-BD38-9E15D70972CE}" destId="{61E2C684-EBD0-485A-A69A-410BAE7028A4}" srcOrd="0" destOrd="0" presId="urn:microsoft.com/office/officeart/2005/8/layout/hierarchy3"/>
    <dgm:cxn modelId="{49F63624-F814-43D0-A8C9-29A711739A8B}" type="presOf" srcId="{8284AD39-911A-4534-9D24-A79788150699}" destId="{159E9CC5-F056-481E-890B-D81D92944806}" srcOrd="0" destOrd="0" presId="urn:microsoft.com/office/officeart/2005/8/layout/hierarchy3"/>
    <dgm:cxn modelId="{42745C15-9AF3-4EA9-A020-C5C6540E48B3}" type="presOf" srcId="{4F57FD8E-722A-4FE1-A800-A7842B64FACF}" destId="{3B63C256-E7BD-4FED-A24D-ED2C4F33768A}" srcOrd="1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C45DD130-F683-452E-A773-BBA9213E78E9}" type="presOf" srcId="{4F57FD8E-722A-4FE1-A800-A7842B64FACF}" destId="{BC6173FC-5FB0-4E70-8D5C-962BCFCBFD7A}" srcOrd="0" destOrd="0" presId="urn:microsoft.com/office/officeart/2005/8/layout/hierarchy3"/>
    <dgm:cxn modelId="{A72AE75B-78DA-4D23-9E2A-276CD3DB0C71}" type="presParOf" srcId="{B468F822-FA45-412D-B478-5A4DC4DF054E}" destId="{453EBD43-11D2-4618-99AF-A40FEDC0C097}" srcOrd="0" destOrd="0" presId="urn:microsoft.com/office/officeart/2005/8/layout/hierarchy3"/>
    <dgm:cxn modelId="{F1D9C5AA-3CED-49A7-936C-04CF8C3F711B}" type="presParOf" srcId="{453EBD43-11D2-4618-99AF-A40FEDC0C097}" destId="{BAFF6349-B296-4F4C-80CD-1CE7473A9F90}" srcOrd="0" destOrd="0" presId="urn:microsoft.com/office/officeart/2005/8/layout/hierarchy3"/>
    <dgm:cxn modelId="{F20EF6C0-02D4-4617-92AD-FC741F10856F}" type="presParOf" srcId="{BAFF6349-B296-4F4C-80CD-1CE7473A9F90}" destId="{BC6173FC-5FB0-4E70-8D5C-962BCFCBFD7A}" srcOrd="0" destOrd="0" presId="urn:microsoft.com/office/officeart/2005/8/layout/hierarchy3"/>
    <dgm:cxn modelId="{0B216349-70DC-4A78-8BE2-F3F1DFFACA10}" type="presParOf" srcId="{BAFF6349-B296-4F4C-80CD-1CE7473A9F90}" destId="{3B63C256-E7BD-4FED-A24D-ED2C4F33768A}" srcOrd="1" destOrd="0" presId="urn:microsoft.com/office/officeart/2005/8/layout/hierarchy3"/>
    <dgm:cxn modelId="{9D4A3270-1633-4EEF-9900-2555C9A5609C}" type="presParOf" srcId="{453EBD43-11D2-4618-99AF-A40FEDC0C097}" destId="{636388E9-B1ED-42D9-BF7B-D39D4493A1B8}" srcOrd="1" destOrd="0" presId="urn:microsoft.com/office/officeart/2005/8/layout/hierarchy3"/>
    <dgm:cxn modelId="{9EFAA613-9B08-4002-B452-320172BF375C}" type="presParOf" srcId="{636388E9-B1ED-42D9-BF7B-D39D4493A1B8}" destId="{159E9CC5-F056-481E-890B-D81D92944806}" srcOrd="0" destOrd="0" presId="urn:microsoft.com/office/officeart/2005/8/layout/hierarchy3"/>
    <dgm:cxn modelId="{CBB55EE9-155F-4C0F-8ABF-441AF4B745F2}" type="presParOf" srcId="{636388E9-B1ED-42D9-BF7B-D39D4493A1B8}" destId="{56E95771-CAF8-441F-9C29-95B345C1BC36}" srcOrd="1" destOrd="0" presId="urn:microsoft.com/office/officeart/2005/8/layout/hierarchy3"/>
    <dgm:cxn modelId="{502A6456-BF6D-443A-94D7-FA0C2DAD977D}" type="presParOf" srcId="{636388E9-B1ED-42D9-BF7B-D39D4493A1B8}" destId="{C9082C2E-3830-4A10-8B86-E47EF69015BA}" srcOrd="2" destOrd="0" presId="urn:microsoft.com/office/officeart/2005/8/layout/hierarchy3"/>
    <dgm:cxn modelId="{A909F83A-2029-4AF3-89CC-7FD6A8F9ADFB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Biến là một ký hiệu bằng tên, cho phép giữ 1 giá trị, và có thể thay đổi được.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Ví dụ, tuổi của học viên và lương của nhân viên có thể coi là biến.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Trong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, một biến đại diện cho một vùng bộ nhớ được đặt tên duy nhất (không trùng nhau) để lưu trữ một giá trị.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Tên biến dùng để truy xuất đến giá trị mà nó lưu trữ.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Một biến có thể lưu trữ được các giá trị với kiểu dữ liệu khác nhau như: ký tự, số, hoặc chuỗi.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8E353-1CCE-4A6F-9D1A-8B3DD987883B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E1141A5-1B4D-4142-8729-E9BAD8B66A28}" type="presOf" srcId="{FF2132BF-F09B-49F5-AB31-99E7CE70E1C7}" destId="{2EB7D3FA-250E-4F56-A9B0-C5AA0134E3BB}" srcOrd="0" destOrd="0" presId="urn:microsoft.com/office/officeart/2005/8/layout/vList2"/>
    <dgm:cxn modelId="{ABE07E09-D6BA-40FF-83B9-84CB10B56522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CCF7EC5-85CB-47DC-B5D3-B9E3ADF93E43}" type="presOf" srcId="{4E1CD5B7-2CF3-44AA-979B-6F420433627D}" destId="{388723AB-37EB-4EC2-B7B0-759657273835}" srcOrd="0" destOrd="0" presId="urn:microsoft.com/office/officeart/2005/8/layout/vList2"/>
    <dgm:cxn modelId="{A9033873-0AFA-4284-A587-021E000AD79D}" type="presOf" srcId="{D32F8FCF-EDF2-4321-B49C-D5DF3D295B52}" destId="{9FF9BD46-DE44-4B30-80ED-AC3A9E213A06}" srcOrd="0" destOrd="0" presId="urn:microsoft.com/office/officeart/2005/8/layout/vList2"/>
    <dgm:cxn modelId="{940EA4CD-051D-4903-88EB-FEA5BCEE0FDA}" type="presOf" srcId="{32F9483E-A135-41CD-9B8E-5BB23FE4E385}" destId="{02F157C3-4AF0-4564-919C-72DA0052C758}" srcOrd="0" destOrd="0" presId="urn:microsoft.com/office/officeart/2005/8/layout/vList2"/>
    <dgm:cxn modelId="{F2788437-1433-443F-8FBB-66B523343D5E}" type="presParOf" srcId="{9FF9BD46-DE44-4B30-80ED-AC3A9E213A06}" destId="{388723AB-37EB-4EC2-B7B0-759657273835}" srcOrd="0" destOrd="0" presId="urn:microsoft.com/office/officeart/2005/8/layout/vList2"/>
    <dgm:cxn modelId="{825B66B5-5942-45E9-A866-4EDAED344D26}" type="presParOf" srcId="{9FF9BD46-DE44-4B30-80ED-AC3A9E213A06}" destId="{D877BAB3-7DBF-46AB-A039-BE8C107F0C8C}" srcOrd="1" destOrd="0" presId="urn:microsoft.com/office/officeart/2005/8/layout/vList2"/>
    <dgm:cxn modelId="{B8B4B284-285E-4B9D-9DD5-3336CD296697}" type="presParOf" srcId="{9FF9BD46-DE44-4B30-80ED-AC3A9E213A06}" destId="{0256FAD6-365E-4CAB-8266-8CECC71F7F52}" srcOrd="2" destOrd="0" presId="urn:microsoft.com/office/officeart/2005/8/layout/vList2"/>
    <dgm:cxn modelId="{49FCCFA4-D405-4324-846D-3257563C046C}" type="presParOf" srcId="{9FF9BD46-DE44-4B30-80ED-AC3A9E213A06}" destId="{C88DBDBC-73BA-40D4-ACAA-61468FA8920B}" srcOrd="3" destOrd="0" presId="urn:microsoft.com/office/officeart/2005/8/layout/vList2"/>
    <dgm:cxn modelId="{3931EB6D-CC2F-4346-95BB-60EA30ECF108}" type="presParOf" srcId="{9FF9BD46-DE44-4B30-80ED-AC3A9E213A06}" destId="{A6445519-E36D-458F-8F29-D286534B965D}" srcOrd="4" destOrd="0" presId="urn:microsoft.com/office/officeart/2005/8/layout/vList2"/>
    <dgm:cxn modelId="{0291102F-BB5E-4710-B337-490E1CC78290}" type="presParOf" srcId="{9FF9BD46-DE44-4B30-80ED-AC3A9E213A06}" destId="{A2EE26A5-691E-4C3F-B7EF-20DE69EA838D}" srcOrd="5" destOrd="0" presId="urn:microsoft.com/office/officeart/2005/8/layout/vList2"/>
    <dgm:cxn modelId="{14E43437-B2EB-4CBD-A918-1D1F9E14E367}" type="presParOf" srcId="{9FF9BD46-DE44-4B30-80ED-AC3A9E213A06}" destId="{02F157C3-4AF0-4564-919C-72DA0052C758}" srcOrd="6" destOrd="0" presId="urn:microsoft.com/office/officeart/2005/8/layout/vList2"/>
    <dgm:cxn modelId="{EAC50662-4DC8-4F25-883F-60D6C26A7AC2}" type="presParOf" srcId="{9FF9BD46-DE44-4B30-80ED-AC3A9E213A06}" destId="{3C7DB9C2-B0E1-49BC-BB9B-F7C0921C4DD2}" srcOrd="7" destOrd="0" presId="urn:microsoft.com/office/officeart/2005/8/layout/vList2"/>
    <dgm:cxn modelId="{987CDE9A-071A-4E3A-A375-EACE45412432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023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Kịch bản (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) là một tập hợp các lệnh sẽ được thực thi tuần tự khi xẩy ra một sự kiện.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9876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371601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Sự kiện là một thao tác (</a:t>
          </a:r>
          <a:r>
            <a:rPr lang="vi-VN" sz="1800" kern="1200" dirty="0" err="1" smtClean="0">
              <a:solidFill>
                <a:schemeClr val="tx1"/>
              </a:solidFill>
            </a:rPr>
            <a:t>action</a:t>
          </a:r>
          <a:r>
            <a:rPr lang="vi-VN" sz="1800" kern="1200" dirty="0" smtClean="0">
              <a:solidFill>
                <a:schemeClr val="tx1"/>
              </a:solidFill>
            </a:rPr>
            <a:t>) của người dùng trong khi tương tác với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09109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362201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Sự kiện có thể là một thao tác click chuột, chọn một nội dung trên menu, di chuột qua nội dung,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396698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293483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Ngôn ngữ 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 gồm tập hợp các chỉ thị lệnh để tạo ra những chức năng xử lý mới cho người sử dụng tương tác trên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327173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4195385"/>
          <a:ext cx="8382000" cy="757616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Ngôn ngữ 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 thường được sử dụng trong HTML để tạo ra những ứng xử theo nhu cầu của người dùng.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4232369"/>
        <a:ext cx="8308032" cy="6836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8280" y="1163587"/>
          <a:ext cx="2380412" cy="41854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Trong JavaScript</a:t>
          </a:r>
          <a:endParaRPr lang="en-US" sz="1600" kern="1200" dirty="0"/>
        </a:p>
      </dsp:txBody>
      <dsp:txXfrm>
        <a:off x="80539" y="1175846"/>
        <a:ext cx="2355894" cy="394025"/>
      </dsp:txXfrm>
    </dsp:sp>
    <dsp:sp modelId="{159E9CC5-F056-481E-890B-D81D92944806}">
      <dsp:nvSpPr>
        <dsp:cNvPr id="0" name=""/>
        <dsp:cNvSpPr/>
      </dsp:nvSpPr>
      <dsp:spPr>
        <a:xfrm>
          <a:off x="306321" y="1582130"/>
          <a:ext cx="168119" cy="63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343"/>
              </a:lnTo>
              <a:lnTo>
                <a:pt x="168119" y="6393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474441" y="2030972"/>
          <a:ext cx="7423209" cy="38100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Từ khóa </a:t>
          </a:r>
          <a:r>
            <a:rPr lang="vi-VN" sz="1600" kern="1200" dirty="0" err="1" smtClean="0">
              <a:latin typeface="Calibri" pitchFamily="34" charset="0"/>
            </a:rPr>
            <a:t>var</a:t>
          </a:r>
          <a:r>
            <a:rPr lang="vi-VN" sz="1600" kern="1200" dirty="0" smtClean="0">
              <a:latin typeface="Calibri" pitchFamily="34" charset="0"/>
            </a:rPr>
            <a:t> được dùng để khai báo biến.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85600" y="2042131"/>
        <a:ext cx="7400891" cy="358686"/>
      </dsp:txXfrm>
    </dsp:sp>
    <dsp:sp modelId="{C9082C2E-3830-4A10-8B86-E47EF69015BA}">
      <dsp:nvSpPr>
        <dsp:cNvPr id="0" name=""/>
        <dsp:cNvSpPr/>
      </dsp:nvSpPr>
      <dsp:spPr>
        <a:xfrm>
          <a:off x="306321" y="1582130"/>
          <a:ext cx="147178" cy="116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956"/>
              </a:lnTo>
              <a:lnTo>
                <a:pt x="147178" y="1164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453500" y="2545299"/>
          <a:ext cx="7444150" cy="40357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</a:rPr>
            <a:t>Có thể khai báo và khởi tạo biến đồng thời bằng 1 câu lệnh gán giá trị.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65320" y="2557119"/>
        <a:ext cx="7420510" cy="3799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59479" y="0"/>
          <a:ext cx="6304659" cy="46185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Tên biến trong JavaScript</a:t>
          </a:r>
          <a:endParaRPr lang="en-US" sz="1600" kern="1200" dirty="0"/>
        </a:p>
      </dsp:txBody>
      <dsp:txXfrm>
        <a:off x="73006" y="13527"/>
        <a:ext cx="6277605" cy="434804"/>
      </dsp:txXfrm>
    </dsp:sp>
    <dsp:sp modelId="{159E9CC5-F056-481E-890B-D81D92944806}">
      <dsp:nvSpPr>
        <dsp:cNvPr id="0" name=""/>
        <dsp:cNvSpPr/>
      </dsp:nvSpPr>
      <dsp:spPr>
        <a:xfrm>
          <a:off x="689945" y="461858"/>
          <a:ext cx="535945" cy="474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17"/>
              </a:lnTo>
              <a:lnTo>
                <a:pt x="535945" y="4748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225890" y="696136"/>
          <a:ext cx="5361464" cy="481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</a:rPr>
            <a:t>có thể chứa số, gạch chân và chữ cái.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39980" y="710226"/>
        <a:ext cx="5333284" cy="452900"/>
      </dsp:txXfrm>
    </dsp:sp>
    <dsp:sp modelId="{C9082C2E-3830-4A10-8B86-E47EF69015BA}">
      <dsp:nvSpPr>
        <dsp:cNvPr id="0" name=""/>
        <dsp:cNvSpPr/>
      </dsp:nvSpPr>
      <dsp:spPr>
        <a:xfrm>
          <a:off x="689945" y="461858"/>
          <a:ext cx="535945" cy="1138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362"/>
              </a:lnTo>
              <a:lnTo>
                <a:pt x="535945" y="11383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225890" y="1349860"/>
          <a:ext cx="5346830" cy="50072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</a:rPr>
            <a:t>phải bắt đầu bằng một chữ cái hoặc gạch chân.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40556" y="1364526"/>
        <a:ext cx="5317498" cy="471388"/>
      </dsp:txXfrm>
    </dsp:sp>
    <dsp:sp modelId="{42DCD54D-66BE-465E-9847-73F41B8C7E46}">
      <dsp:nvSpPr>
        <dsp:cNvPr id="0" name=""/>
        <dsp:cNvSpPr/>
      </dsp:nvSpPr>
      <dsp:spPr>
        <a:xfrm>
          <a:off x="689945" y="461858"/>
          <a:ext cx="535945" cy="17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790"/>
              </a:lnTo>
              <a:lnTo>
                <a:pt x="535945" y="1793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225890" y="1996696"/>
          <a:ext cx="6431133" cy="51790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không được bắt đầu bằng số hay một ký tự đặc biệt nào khác.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41059" y="2011865"/>
        <a:ext cx="6400795" cy="487565"/>
      </dsp:txXfrm>
    </dsp:sp>
    <dsp:sp modelId="{8FF4C038-F2EE-417C-9AB4-8C20A1887613}">
      <dsp:nvSpPr>
        <dsp:cNvPr id="0" name=""/>
        <dsp:cNvSpPr/>
      </dsp:nvSpPr>
      <dsp:spPr>
        <a:xfrm>
          <a:off x="689945" y="461858"/>
          <a:ext cx="573053" cy="242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426"/>
              </a:lnTo>
              <a:lnTo>
                <a:pt x="573053" y="24224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262999" y="2655422"/>
          <a:ext cx="6236473" cy="45772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không được chứa các ký tự đặc biệt như: +, *, %, ...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6405" y="2668828"/>
        <a:ext cx="6209661" cy="430912"/>
      </dsp:txXfrm>
    </dsp:sp>
    <dsp:sp modelId="{ED45CCBB-F338-4FB3-B9E5-EE97818BFDA8}">
      <dsp:nvSpPr>
        <dsp:cNvPr id="0" name=""/>
        <dsp:cNvSpPr/>
      </dsp:nvSpPr>
      <dsp:spPr>
        <a:xfrm>
          <a:off x="689945" y="461858"/>
          <a:ext cx="573053" cy="303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5361"/>
              </a:lnTo>
              <a:lnTo>
                <a:pt x="573053" y="30353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262999" y="3282750"/>
          <a:ext cx="5306485" cy="4289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không được chứa dấu cách.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5562" y="3295313"/>
        <a:ext cx="5281359" cy="403812"/>
      </dsp:txXfrm>
    </dsp:sp>
    <dsp:sp modelId="{D43FF222-FF2B-4A87-926C-91114910EFCA}">
      <dsp:nvSpPr>
        <dsp:cNvPr id="0" name=""/>
        <dsp:cNvSpPr/>
      </dsp:nvSpPr>
      <dsp:spPr>
        <a:xfrm>
          <a:off x="689945" y="461858"/>
          <a:ext cx="573053" cy="363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3846"/>
              </a:lnTo>
              <a:lnTo>
                <a:pt x="573053" y="3633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262999" y="3881173"/>
          <a:ext cx="5334814" cy="42906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không được trùng với từ khóa.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5566" y="3893740"/>
        <a:ext cx="5309680" cy="4039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Xử lý sự kiện là thực thi một hàm xử lý khi có một sự kiện xẩy ra.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8528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969474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Hàm xử lý sự kiện được gọi là </a:t>
          </a:r>
          <a:r>
            <a:rPr lang="vi-VN" sz="1800" kern="1200" dirty="0" err="1" smtClean="0">
              <a:solidFill>
                <a:schemeClr val="tx1"/>
              </a:solidFill>
            </a:rPr>
            <a:t>event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handler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006982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1942383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Khi một sự kiện xẩy ra hàm </a:t>
          </a:r>
          <a:r>
            <a:rPr lang="vi-VN" sz="1800" kern="1200" dirty="0" err="1" smtClean="0">
              <a:solidFill>
                <a:schemeClr val="tx1"/>
              </a:solidFill>
            </a:rPr>
            <a:t>event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handler</a:t>
          </a:r>
          <a:r>
            <a:rPr lang="vi-VN" sz="1800" kern="1200" dirty="0" smtClean="0">
              <a:solidFill>
                <a:schemeClr val="tx1"/>
              </a:solidFill>
            </a:rPr>
            <a:t> được kết hợp với nó sẽ được gọi.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1976880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2826849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Tại thời điểm đó, các thông tin về môi trường sẽ được cập hệ thống cập nhật vào đối tượng </a:t>
          </a:r>
          <a:r>
            <a:rPr lang="vi-VN" sz="1800" kern="1200" dirty="0" err="1" smtClean="0">
              <a:solidFill>
                <a:schemeClr val="tx1"/>
              </a:solidFill>
            </a:rPr>
            <a:t>event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2860539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3711313"/>
          <a:ext cx="8382000" cy="75761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Đối tượng event là built-in.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3748297"/>
        <a:ext cx="8308032" cy="683648"/>
      </dsp:txXfrm>
    </dsp:sp>
    <dsp:sp modelId="{0F147CFF-3E8E-4540-9C52-F4C339712692}">
      <dsp:nvSpPr>
        <dsp:cNvPr id="0" name=""/>
        <dsp:cNvSpPr/>
      </dsp:nvSpPr>
      <dsp:spPr>
        <a:xfrm>
          <a:off x="0" y="4664131"/>
          <a:ext cx="8382000" cy="74606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</a:t>
          </a:r>
          <a:r>
            <a:rPr lang="vi-VN" sz="1800" kern="1200" dirty="0" err="1" smtClean="0">
              <a:solidFill>
                <a:schemeClr val="tx1"/>
              </a:solidFill>
            </a:rPr>
            <a:t>event</a:t>
          </a:r>
          <a:r>
            <a:rPr lang="vi-VN" sz="1800" kern="1200" dirty="0" smtClean="0">
              <a:solidFill>
                <a:schemeClr val="tx1"/>
              </a:solidFill>
            </a:rPr>
            <a:t> chứa đầy đủ các thông tin về môi trường tại thời điểm xẩy ra sự kiên, ví dụ như: vị trí chuột, trạng thái các phím đặc biệt trên bàn phím,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20" y="4700551"/>
        <a:ext cx="8309160" cy="6732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23488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Xẩy ra khi có phím bị ấn.</a:t>
          </a:r>
          <a:endParaRPr lang="en-US" sz="1800" kern="1200" dirty="0"/>
        </a:p>
      </dsp:txBody>
      <dsp:txXfrm>
        <a:off x="0" y="223488"/>
        <a:ext cx="7620000" cy="751275"/>
      </dsp:txXfrm>
    </dsp:sp>
    <dsp:sp modelId="{F89E510D-1EE2-46EE-81BE-70A29F00E6DE}">
      <dsp:nvSpPr>
        <dsp:cNvPr id="0" name=""/>
        <dsp:cNvSpPr/>
      </dsp:nvSpPr>
      <dsp:spPr>
        <a:xfrm>
          <a:off x="228600" y="55619"/>
          <a:ext cx="6610532" cy="46458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Onkeydown</a:t>
          </a:r>
          <a:endParaRPr lang="en-US" sz="1800" b="1" kern="1200" dirty="0"/>
        </a:p>
      </dsp:txBody>
      <dsp:txXfrm>
        <a:off x="251279" y="78298"/>
        <a:ext cx="6565174" cy="419225"/>
      </dsp:txXfrm>
    </dsp:sp>
    <dsp:sp modelId="{E5F8AC0D-C818-46D2-8191-251E5BC620F9}">
      <dsp:nvSpPr>
        <dsp:cNvPr id="0" name=""/>
        <dsp:cNvSpPr/>
      </dsp:nvSpPr>
      <dsp:spPr>
        <a:xfrm>
          <a:off x="0" y="1282926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Xẩy ra khi có phím bị nhả.</a:t>
          </a:r>
          <a:endParaRPr lang="en-US" sz="1800" kern="1200" dirty="0"/>
        </a:p>
      </dsp:txBody>
      <dsp:txXfrm>
        <a:off x="0" y="1282926"/>
        <a:ext cx="7620000" cy="751275"/>
      </dsp:txXfrm>
    </dsp:sp>
    <dsp:sp modelId="{39270827-321C-487D-8701-D3C791DADC60}">
      <dsp:nvSpPr>
        <dsp:cNvPr id="0" name=""/>
        <dsp:cNvSpPr/>
      </dsp:nvSpPr>
      <dsp:spPr>
        <a:xfrm>
          <a:off x="240090" y="1102998"/>
          <a:ext cx="6625254" cy="46743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Onkeyup</a:t>
          </a:r>
          <a:endParaRPr lang="en-US" sz="1800" b="1" kern="1200" dirty="0"/>
        </a:p>
      </dsp:txBody>
      <dsp:txXfrm>
        <a:off x="262908" y="1125816"/>
        <a:ext cx="6579618" cy="421796"/>
      </dsp:txXfrm>
    </dsp:sp>
    <dsp:sp modelId="{DECC77AB-F2E4-4D05-A0D7-A12AE0F9A6BB}">
      <dsp:nvSpPr>
        <dsp:cNvPr id="0" name=""/>
        <dsp:cNvSpPr/>
      </dsp:nvSpPr>
      <dsp:spPr>
        <a:xfrm>
          <a:off x="0" y="2418905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800" kern="1200" dirty="0" smtClean="0"/>
            <a:t>Xẩy ra khi một phím được ấn và nhả.</a:t>
          </a:r>
          <a:endParaRPr lang="en-US" sz="1800" kern="1200" dirty="0"/>
        </a:p>
      </dsp:txBody>
      <dsp:txXfrm>
        <a:off x="0" y="2418905"/>
        <a:ext cx="7620000" cy="751275"/>
      </dsp:txXfrm>
    </dsp:sp>
    <dsp:sp modelId="{7705A99A-DF51-4065-8350-C15A7BA3E7B5}">
      <dsp:nvSpPr>
        <dsp:cNvPr id="0" name=""/>
        <dsp:cNvSpPr/>
      </dsp:nvSpPr>
      <dsp:spPr>
        <a:xfrm>
          <a:off x="228600" y="2153225"/>
          <a:ext cx="5334000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Onkeypress</a:t>
          </a:r>
          <a:endParaRPr lang="en-US" sz="1800" b="1" kern="1200" dirty="0"/>
        </a:p>
      </dsp:txBody>
      <dsp:txXfrm>
        <a:off x="254539" y="2179164"/>
        <a:ext cx="5282122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96307"/>
          <a:ext cx="7924800" cy="9757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437388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cho phép xử lý sự kiện ngắn gọn hơn cách dùng các hàm </a:t>
          </a:r>
          <a:r>
            <a:rPr lang="vi-VN" sz="1600" kern="1200" dirty="0" err="1" smtClean="0"/>
            <a:t>event</a:t>
          </a:r>
          <a:r>
            <a:rPr lang="vi-VN" sz="1600" kern="1200" dirty="0" smtClean="0"/>
            <a:t> </a:t>
          </a:r>
          <a:r>
            <a:rPr lang="vi-VN" sz="1600" kern="1200" dirty="0" err="1" smtClean="0"/>
            <a:t>handler</a:t>
          </a:r>
          <a:r>
            <a:rPr lang="vi-VN" sz="1600" kern="1200" dirty="0" smtClean="0"/>
            <a:t>.</a:t>
          </a:r>
          <a:endParaRPr lang="en-US" sz="1600" kern="1200" dirty="0"/>
        </a:p>
      </dsp:txBody>
      <dsp:txXfrm>
        <a:off x="0" y="196307"/>
        <a:ext cx="7924800" cy="975712"/>
      </dsp:txXfrm>
    </dsp:sp>
    <dsp:sp modelId="{F89E510D-1EE2-46EE-81BE-70A29F00E6DE}">
      <dsp:nvSpPr>
        <dsp:cNvPr id="0" name=""/>
        <dsp:cNvSpPr/>
      </dsp:nvSpPr>
      <dsp:spPr>
        <a:xfrm>
          <a:off x="237744" y="460"/>
          <a:ext cx="6874954" cy="54201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Event Handling</a:t>
          </a:r>
          <a:endParaRPr lang="en-US" sz="1800" b="1" kern="1200" dirty="0"/>
        </a:p>
      </dsp:txBody>
      <dsp:txXfrm>
        <a:off x="264203" y="26919"/>
        <a:ext cx="6822036" cy="489096"/>
      </dsp:txXfrm>
    </dsp:sp>
    <dsp:sp modelId="{E5F8AC0D-C818-46D2-8191-251E5BC620F9}">
      <dsp:nvSpPr>
        <dsp:cNvPr id="0" name=""/>
        <dsp:cNvSpPr/>
      </dsp:nvSpPr>
      <dsp:spPr>
        <a:xfrm>
          <a:off x="0" y="1531543"/>
          <a:ext cx="7924800" cy="9757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437388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có sẵn nhiều hàm xử lý hiệu ứng hoạt ảnh, giúp tạo hiệu ứng hoạt ảnh dễ dàng.</a:t>
          </a:r>
          <a:endParaRPr lang="en-US" sz="1600" kern="1200" dirty="0"/>
        </a:p>
      </dsp:txBody>
      <dsp:txXfrm>
        <a:off x="0" y="1531543"/>
        <a:ext cx="7924800" cy="975712"/>
      </dsp:txXfrm>
    </dsp:sp>
    <dsp:sp modelId="{39270827-321C-487D-8701-D3C791DADC60}">
      <dsp:nvSpPr>
        <dsp:cNvPr id="0" name=""/>
        <dsp:cNvSpPr/>
      </dsp:nvSpPr>
      <dsp:spPr>
        <a:xfrm>
          <a:off x="249694" y="1321627"/>
          <a:ext cx="6890264" cy="54533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Animations</a:t>
          </a:r>
          <a:endParaRPr lang="en-US" sz="1800" b="1" kern="1200" dirty="0"/>
        </a:p>
      </dsp:txBody>
      <dsp:txXfrm>
        <a:off x="276315" y="1348248"/>
        <a:ext cx="6837022" cy="492095"/>
      </dsp:txXfrm>
    </dsp:sp>
    <dsp:sp modelId="{DECC77AB-F2E4-4D05-A0D7-A12AE0F9A6BB}">
      <dsp:nvSpPr>
        <dsp:cNvPr id="0" name=""/>
        <dsp:cNvSpPr/>
      </dsp:nvSpPr>
      <dsp:spPr>
        <a:xfrm>
          <a:off x="0" y="2956077"/>
          <a:ext cx="7924800" cy="7772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437388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dễ dàng làm việc, chỉnh sửa dối tượng trong mô hình DOM.</a:t>
          </a:r>
          <a:endParaRPr lang="en-US" sz="1600" kern="1200" dirty="0"/>
        </a:p>
      </dsp:txBody>
      <dsp:txXfrm>
        <a:off x="0" y="2956077"/>
        <a:ext cx="7924800" cy="777262"/>
      </dsp:txXfrm>
    </dsp:sp>
    <dsp:sp modelId="{7705A99A-DF51-4065-8350-C15A7BA3E7B5}">
      <dsp:nvSpPr>
        <dsp:cNvPr id="0" name=""/>
        <dsp:cNvSpPr/>
      </dsp:nvSpPr>
      <dsp:spPr>
        <a:xfrm>
          <a:off x="237744" y="2646117"/>
          <a:ext cx="6877062" cy="6199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DOM Manipulation</a:t>
          </a:r>
          <a:endParaRPr lang="en-US" sz="1800" b="1" kern="1200" dirty="0"/>
        </a:p>
      </dsp:txBody>
      <dsp:txXfrm>
        <a:off x="268006" y="2676379"/>
        <a:ext cx="6816538" cy="5593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83480"/>
          <a:ext cx="7924800" cy="19278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13792" numCol="1" spcCol="1270" anchor="t" anchorCtr="0">
          <a:noAutofit/>
        </a:bodyPr>
        <a:lstStyle/>
        <a:p>
          <a:pPr marL="109538" lvl="1" indent="-103188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Được hỗ trợ bởi phần lớn các trình duyệt như:</a:t>
          </a:r>
          <a:endParaRPr lang="en-US" sz="1600" kern="1200" dirty="0"/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Internet Explorer 6 and above</a:t>
          </a:r>
          <a:endParaRPr lang="en-US" sz="1600" kern="1200" dirty="0"/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Firefox </a:t>
          </a:r>
          <a:r>
            <a:rPr lang="en-US" sz="1600" kern="1200" dirty="0"/>
            <a:t>2.0 and above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Safari </a:t>
          </a:r>
          <a:r>
            <a:rPr lang="en-US" sz="1600" kern="1200" dirty="0"/>
            <a:t>3.0 and above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Chrome</a:t>
          </a:r>
          <a:endParaRPr lang="en-US" sz="1600" kern="1200" dirty="0"/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Opera </a:t>
          </a:r>
          <a:r>
            <a:rPr lang="en-US" sz="1600" kern="1200" dirty="0"/>
            <a:t>9.0 and above</a:t>
          </a:r>
        </a:p>
      </dsp:txBody>
      <dsp:txXfrm>
        <a:off x="0" y="183480"/>
        <a:ext cx="7924800" cy="1927800"/>
      </dsp:txXfrm>
    </dsp:sp>
    <dsp:sp modelId="{F89E510D-1EE2-46EE-81BE-70A29F00E6DE}">
      <dsp:nvSpPr>
        <dsp:cNvPr id="0" name=""/>
        <dsp:cNvSpPr/>
      </dsp:nvSpPr>
      <dsp:spPr>
        <a:xfrm>
          <a:off x="237744" y="24937"/>
          <a:ext cx="6874954" cy="43877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Cross Browser Support</a:t>
          </a:r>
          <a:endParaRPr lang="en-US" sz="1800" b="1" kern="1200" dirty="0"/>
        </a:p>
      </dsp:txBody>
      <dsp:txXfrm>
        <a:off x="259163" y="46356"/>
        <a:ext cx="6832116" cy="395935"/>
      </dsp:txXfrm>
    </dsp:sp>
    <dsp:sp modelId="{E5F8AC0D-C818-46D2-8191-251E5BC620F9}">
      <dsp:nvSpPr>
        <dsp:cNvPr id="0" name=""/>
        <dsp:cNvSpPr/>
      </dsp:nvSpPr>
      <dsp:spPr>
        <a:xfrm>
          <a:off x="0" y="2402323"/>
          <a:ext cx="7924800" cy="6827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Khá nhỏ gọn, kích thước chỉ cỡ 19KB.</a:t>
          </a:r>
          <a:endParaRPr lang="en-US" sz="1600" kern="1200" dirty="0"/>
        </a:p>
      </dsp:txBody>
      <dsp:txXfrm>
        <a:off x="0" y="2402323"/>
        <a:ext cx="7924800" cy="682762"/>
      </dsp:txXfrm>
    </dsp:sp>
    <dsp:sp modelId="{39270827-321C-487D-8701-D3C791DADC60}">
      <dsp:nvSpPr>
        <dsp:cNvPr id="0" name=""/>
        <dsp:cNvSpPr/>
      </dsp:nvSpPr>
      <dsp:spPr>
        <a:xfrm>
          <a:off x="249694" y="2232391"/>
          <a:ext cx="6890264" cy="44146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Lightweight</a:t>
          </a:r>
          <a:endParaRPr lang="en-US" sz="1800" b="1" kern="1200" dirty="0"/>
        </a:p>
      </dsp:txBody>
      <dsp:txXfrm>
        <a:off x="271244" y="2253941"/>
        <a:ext cx="6847164" cy="398363"/>
      </dsp:txXfrm>
    </dsp:sp>
    <dsp:sp modelId="{5EB3F0E1-8F82-4DA2-A3A1-3760BE08338A}">
      <dsp:nvSpPr>
        <dsp:cNvPr id="0" name=""/>
        <dsp:cNvSpPr/>
      </dsp:nvSpPr>
      <dsp:spPr>
        <a:xfrm>
          <a:off x="0" y="3448417"/>
          <a:ext cx="7924800" cy="6827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Giúp sử dụng công nghệ AJAX dễ dàng.</a:t>
          </a:r>
          <a:endParaRPr lang="en-US" sz="1600" kern="1200" dirty="0"/>
        </a:p>
      </dsp:txBody>
      <dsp:txXfrm>
        <a:off x="0" y="3448417"/>
        <a:ext cx="7924800" cy="682762"/>
      </dsp:txXfrm>
    </dsp:sp>
    <dsp:sp modelId="{5E9C54F3-B9B4-4223-AB87-D748FE82DABD}">
      <dsp:nvSpPr>
        <dsp:cNvPr id="0" name=""/>
        <dsp:cNvSpPr/>
      </dsp:nvSpPr>
      <dsp:spPr>
        <a:xfrm>
          <a:off x="228598" y="3197497"/>
          <a:ext cx="6919000" cy="5018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AJAX Support</a:t>
          </a:r>
          <a:endParaRPr lang="en-US" sz="1800" b="1" kern="1200" dirty="0"/>
        </a:p>
      </dsp:txBody>
      <dsp:txXfrm>
        <a:off x="253096" y="3221995"/>
        <a:ext cx="6870004" cy="452844"/>
      </dsp:txXfrm>
    </dsp:sp>
    <dsp:sp modelId="{DECC77AB-F2E4-4D05-A0D7-A12AE0F9A6BB}">
      <dsp:nvSpPr>
        <dsp:cNvPr id="0" name=""/>
        <dsp:cNvSpPr/>
      </dsp:nvSpPr>
      <dsp:spPr>
        <a:xfrm>
          <a:off x="0" y="4473899"/>
          <a:ext cx="7924800" cy="6827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Hỗ trợ cả một số công nghệ mới như </a:t>
          </a:r>
          <a:r>
            <a:rPr lang="vi-VN" sz="1600" kern="1200" dirty="0" err="1" smtClean="0"/>
            <a:t>XPath</a:t>
          </a:r>
          <a:r>
            <a:rPr lang="vi-VN" sz="1600" kern="1200" dirty="0" smtClean="0"/>
            <a:t> hay các bộ chọn CSS3.</a:t>
          </a:r>
          <a:endParaRPr lang="en-US" sz="1600" kern="1200" dirty="0"/>
        </a:p>
      </dsp:txBody>
      <dsp:txXfrm>
        <a:off x="0" y="4473899"/>
        <a:ext cx="7924800" cy="682762"/>
      </dsp:txXfrm>
    </dsp:sp>
    <dsp:sp modelId="{7705A99A-DF51-4065-8350-C15A7BA3E7B5}">
      <dsp:nvSpPr>
        <dsp:cNvPr id="0" name=""/>
        <dsp:cNvSpPr/>
      </dsp:nvSpPr>
      <dsp:spPr>
        <a:xfrm>
          <a:off x="237744" y="4222979"/>
          <a:ext cx="6918944" cy="5018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Latest Technology</a:t>
          </a:r>
          <a:endParaRPr lang="en-US" sz="1800" b="1" kern="1200" dirty="0"/>
        </a:p>
      </dsp:txBody>
      <dsp:txXfrm>
        <a:off x="262242" y="4247477"/>
        <a:ext cx="6869948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01075"/>
          <a:ext cx="7924800" cy="9355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74904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This framework is easy to use and allows developing Web pages by using markup driven with minimum or no JavaScript.</a:t>
          </a:r>
          <a:endParaRPr lang="en-US" sz="1600" kern="1200" dirty="0"/>
        </a:p>
      </dsp:txBody>
      <dsp:txXfrm>
        <a:off x="0" y="201075"/>
        <a:ext cx="7924800" cy="935550"/>
      </dsp:txXfrm>
    </dsp:sp>
    <dsp:sp modelId="{F89E510D-1EE2-46EE-81BE-70A29F00E6DE}">
      <dsp:nvSpPr>
        <dsp:cNvPr id="0" name=""/>
        <dsp:cNvSpPr/>
      </dsp:nvSpPr>
      <dsp:spPr>
        <a:xfrm>
          <a:off x="237744" y="33206"/>
          <a:ext cx="6874954" cy="46458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Simplicity</a:t>
          </a:r>
          <a:endParaRPr lang="en-US" sz="1800" b="1" kern="1200" dirty="0"/>
        </a:p>
      </dsp:txBody>
      <dsp:txXfrm>
        <a:off x="260423" y="55885"/>
        <a:ext cx="6829596" cy="419225"/>
      </dsp:txXfrm>
    </dsp:sp>
    <dsp:sp modelId="{E5F8AC0D-C818-46D2-8191-251E5BC620F9}">
      <dsp:nvSpPr>
        <dsp:cNvPr id="0" name=""/>
        <dsp:cNvSpPr/>
      </dsp:nvSpPr>
      <dsp:spPr>
        <a:xfrm>
          <a:off x="0" y="1444788"/>
          <a:ext cx="7924800" cy="9355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74904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framework supports Accessible Rich Internet Applications (ARIA) that helps to develop Web pages accessible to visitors with disabilities.</a:t>
          </a:r>
          <a:endParaRPr lang="en-US" sz="1600" kern="1200" dirty="0"/>
        </a:p>
      </dsp:txBody>
      <dsp:txXfrm>
        <a:off x="0" y="1444788"/>
        <a:ext cx="7924800" cy="935550"/>
      </dsp:txXfrm>
    </dsp:sp>
    <dsp:sp modelId="{39270827-321C-487D-8701-D3C791DADC60}">
      <dsp:nvSpPr>
        <dsp:cNvPr id="0" name=""/>
        <dsp:cNvSpPr/>
      </dsp:nvSpPr>
      <dsp:spPr>
        <a:xfrm>
          <a:off x="249694" y="1264860"/>
          <a:ext cx="6890264" cy="46743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Accessibility</a:t>
          </a:r>
          <a:endParaRPr lang="en-US" sz="1800" b="1" kern="1200" dirty="0"/>
        </a:p>
      </dsp:txBody>
      <dsp:txXfrm>
        <a:off x="272512" y="1287678"/>
        <a:ext cx="6844628" cy="421796"/>
      </dsp:txXfrm>
    </dsp:sp>
    <dsp:sp modelId="{DECC77AB-F2E4-4D05-A0D7-A12AE0F9A6BB}">
      <dsp:nvSpPr>
        <dsp:cNvPr id="0" name=""/>
        <dsp:cNvSpPr/>
      </dsp:nvSpPr>
      <dsp:spPr>
        <a:xfrm>
          <a:off x="0" y="2765043"/>
          <a:ext cx="7924800" cy="9355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74904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</a:t>
          </a:r>
          <a:r>
            <a:rPr lang="en-US" sz="1600" kern="1200" dirty="0" err="1" smtClean="0"/>
            <a:t>jQuery</a:t>
          </a:r>
          <a:r>
            <a:rPr lang="en-US" sz="1600" kern="1200" dirty="0" smtClean="0"/>
            <a:t> mobile is influenced by the latest HTML5, JavaScript, and CSS3.</a:t>
          </a:r>
          <a:endParaRPr lang="en-US" sz="1600" kern="1200" dirty="0"/>
        </a:p>
      </dsp:txBody>
      <dsp:txXfrm>
        <a:off x="0" y="2765043"/>
        <a:ext cx="7924800" cy="935550"/>
      </dsp:txXfrm>
    </dsp:sp>
    <dsp:sp modelId="{7705A99A-DF51-4065-8350-C15A7BA3E7B5}">
      <dsp:nvSpPr>
        <dsp:cNvPr id="0" name=""/>
        <dsp:cNvSpPr/>
      </dsp:nvSpPr>
      <dsp:spPr>
        <a:xfrm>
          <a:off x="237744" y="2499363"/>
          <a:ext cx="6877062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Enhancements and Degradation</a:t>
          </a:r>
          <a:endParaRPr lang="en-US" sz="1800" b="1" kern="1200" dirty="0"/>
        </a:p>
      </dsp:txBody>
      <dsp:txXfrm>
        <a:off x="263683" y="2525302"/>
        <a:ext cx="6825184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48750"/>
          <a:ext cx="7924800" cy="8505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12420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This framework provides themes that allow the user to provide their own styling.</a:t>
          </a:r>
          <a:endParaRPr lang="en-US" sz="1600" kern="1200" dirty="0"/>
        </a:p>
      </dsp:txBody>
      <dsp:txXfrm>
        <a:off x="0" y="148750"/>
        <a:ext cx="7924800" cy="850500"/>
      </dsp:txXfrm>
    </dsp:sp>
    <dsp:sp modelId="{F89E510D-1EE2-46EE-81BE-70A29F00E6DE}">
      <dsp:nvSpPr>
        <dsp:cNvPr id="0" name=""/>
        <dsp:cNvSpPr/>
      </dsp:nvSpPr>
      <dsp:spPr>
        <a:xfrm>
          <a:off x="237744" y="8859"/>
          <a:ext cx="6874954" cy="38715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Themes</a:t>
          </a:r>
          <a:endParaRPr lang="en-US" sz="1800" b="1" kern="1200" dirty="0"/>
        </a:p>
      </dsp:txBody>
      <dsp:txXfrm>
        <a:off x="256643" y="27758"/>
        <a:ext cx="6837156" cy="349355"/>
      </dsp:txXfrm>
    </dsp:sp>
    <dsp:sp modelId="{E5F8AC0D-C818-46D2-8191-251E5BC620F9}">
      <dsp:nvSpPr>
        <dsp:cNvPr id="0" name=""/>
        <dsp:cNvSpPr/>
      </dsp:nvSpPr>
      <dsp:spPr>
        <a:xfrm>
          <a:off x="0" y="1224529"/>
          <a:ext cx="7924800" cy="8505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12420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size for </a:t>
          </a:r>
          <a:r>
            <a:rPr lang="en-US" sz="1600" kern="1200" dirty="0" err="1" smtClean="0"/>
            <a:t>jQuery</a:t>
          </a:r>
          <a:r>
            <a:rPr lang="en-US" sz="1600" kern="1200" dirty="0" smtClean="0"/>
            <a:t> mobile framework is smaller for CSS it is 6KB and for JavaScript library it is 12KB.</a:t>
          </a:r>
          <a:endParaRPr lang="en-US" sz="1600" kern="1200" dirty="0"/>
        </a:p>
      </dsp:txBody>
      <dsp:txXfrm>
        <a:off x="0" y="1224529"/>
        <a:ext cx="7924800" cy="850500"/>
      </dsp:txXfrm>
    </dsp:sp>
    <dsp:sp modelId="{39270827-321C-487D-8701-D3C791DADC60}">
      <dsp:nvSpPr>
        <dsp:cNvPr id="0" name=""/>
        <dsp:cNvSpPr/>
      </dsp:nvSpPr>
      <dsp:spPr>
        <a:xfrm>
          <a:off x="249694" y="1106113"/>
          <a:ext cx="6890264" cy="3895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Smaller Size</a:t>
          </a:r>
          <a:endParaRPr lang="en-US" sz="1800" b="1" kern="1200" dirty="0"/>
        </a:p>
      </dsp:txBody>
      <dsp:txXfrm>
        <a:off x="268709" y="1125128"/>
        <a:ext cx="6852234" cy="3514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96827"/>
          <a:ext cx="8458200" cy="70153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err="1" smtClean="0">
              <a:solidFill>
                <a:schemeClr val="tx1"/>
              </a:solidFill>
            </a:rPr>
            <a:t>jQuery</a:t>
          </a:r>
          <a:r>
            <a:rPr lang="en-US" sz="1800" kern="1200" dirty="0" smtClean="0">
              <a:solidFill>
                <a:schemeClr val="tx1"/>
              </a:solidFill>
            </a:rPr>
            <a:t> Mobile takes HTML tags and renders them on mobile devices. To work with this, HTML has to make use of data attributes.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246" y="231073"/>
        <a:ext cx="8389708" cy="633043"/>
      </dsp:txXfrm>
    </dsp:sp>
    <dsp:sp modelId="{0256FAD6-365E-4CAB-8266-8CECC71F7F52}">
      <dsp:nvSpPr>
        <dsp:cNvPr id="0" name=""/>
        <dsp:cNvSpPr/>
      </dsp:nvSpPr>
      <dsp:spPr>
        <a:xfrm>
          <a:off x="0" y="990600"/>
          <a:ext cx="8458200" cy="699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</a:rPr>
            <a:t>jQuery</a:t>
          </a:r>
          <a:r>
            <a:rPr lang="en-US" sz="1800" kern="1200" dirty="0" smtClean="0">
              <a:solidFill>
                <a:schemeClr val="tx1"/>
              </a:solidFill>
            </a:rPr>
            <a:t> uses these attributes as indicators for rendering it on the Web pages.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134" y="1024734"/>
        <a:ext cx="8389932" cy="630971"/>
      </dsp:txXfrm>
    </dsp:sp>
    <dsp:sp modelId="{A6445519-E36D-458F-8F29-D286534B965D}">
      <dsp:nvSpPr>
        <dsp:cNvPr id="0" name=""/>
        <dsp:cNvSpPr/>
      </dsp:nvSpPr>
      <dsp:spPr>
        <a:xfrm>
          <a:off x="0" y="1828799"/>
          <a:ext cx="8458200" cy="71381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</a:rPr>
            <a:t>jQuery</a:t>
          </a:r>
          <a:r>
            <a:rPr lang="en-US" sz="1800" kern="1200" dirty="0" smtClean="0">
              <a:solidFill>
                <a:schemeClr val="tx1"/>
              </a:solidFill>
            </a:rPr>
            <a:t> also looks for div using a particular data-role values such as page, content, header, and footer.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845" y="1863644"/>
        <a:ext cx="8388510" cy="644121"/>
      </dsp:txXfrm>
    </dsp:sp>
    <dsp:sp modelId="{A2BA9BC0-03BD-4B03-A3A1-8230076A305A}">
      <dsp:nvSpPr>
        <dsp:cNvPr id="0" name=""/>
        <dsp:cNvSpPr/>
      </dsp:nvSpPr>
      <dsp:spPr>
        <a:xfrm>
          <a:off x="0" y="2635821"/>
          <a:ext cx="8458200" cy="79317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There are multiple div blocks added to the code for page, content, header, and footer.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720" y="2674541"/>
        <a:ext cx="8380760" cy="715739"/>
      </dsp:txXfrm>
    </dsp:sp>
    <dsp:sp modelId="{02F157C3-4AF0-4564-919C-72DA0052C758}">
      <dsp:nvSpPr>
        <dsp:cNvPr id="0" name=""/>
        <dsp:cNvSpPr/>
      </dsp:nvSpPr>
      <dsp:spPr>
        <a:xfrm>
          <a:off x="0" y="3583433"/>
          <a:ext cx="8458200" cy="683766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display the different car models a data-role </a:t>
          </a:r>
          <a:r>
            <a:rPr lang="en-US" sz="1800" kern="1200" dirty="0" err="1" smtClean="0">
              <a:solidFill>
                <a:schemeClr val="tx1"/>
              </a:solidFill>
            </a:rPr>
            <a:t>listview</a:t>
          </a:r>
          <a:r>
            <a:rPr lang="en-US" sz="1800" kern="1200" dirty="0" smtClean="0">
              <a:solidFill>
                <a:schemeClr val="tx1"/>
              </a:solidFill>
            </a:rPr>
            <a:t> is added to enhance the look and feel of the mobile Web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379" y="3616812"/>
        <a:ext cx="8391442" cy="61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60055"/>
          <a:ext cx="7620000" cy="8465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Các lệnh </a:t>
          </a:r>
          <a:r>
            <a:rPr lang="vi-VN" sz="1600" kern="1200" dirty="0" err="1" smtClean="0"/>
            <a:t>script</a:t>
          </a:r>
          <a:r>
            <a:rPr lang="vi-VN" sz="1600" kern="1200" dirty="0" smtClean="0"/>
            <a:t> được thực thi trên máy khách bởi trình duyệt</a:t>
          </a:r>
          <a:endParaRPr lang="en-US" sz="1600" kern="1200" dirty="0"/>
        </a:p>
      </dsp:txBody>
      <dsp:txXfrm>
        <a:off x="0" y="260055"/>
        <a:ext cx="7620000" cy="846562"/>
      </dsp:txXfrm>
    </dsp:sp>
    <dsp:sp modelId="{F89E510D-1EE2-46EE-81BE-70A29F00E6DE}">
      <dsp:nvSpPr>
        <dsp:cNvPr id="0" name=""/>
        <dsp:cNvSpPr/>
      </dsp:nvSpPr>
      <dsp:spPr>
        <a:xfrm>
          <a:off x="228600" y="26904"/>
          <a:ext cx="5238948" cy="64525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Client-side Scripting:</a:t>
          </a:r>
          <a:endParaRPr lang="en-US" sz="1800" b="1" kern="1200" dirty="0"/>
        </a:p>
      </dsp:txBody>
      <dsp:txXfrm>
        <a:off x="260099" y="58403"/>
        <a:ext cx="5175950" cy="582257"/>
      </dsp:txXfrm>
    </dsp:sp>
    <dsp:sp modelId="{E5F8AC0D-C818-46D2-8191-251E5BC620F9}">
      <dsp:nvSpPr>
        <dsp:cNvPr id="0" name=""/>
        <dsp:cNvSpPr/>
      </dsp:nvSpPr>
      <dsp:spPr>
        <a:xfrm>
          <a:off x="0" y="1482081"/>
          <a:ext cx="7620000" cy="8465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kern="1200" dirty="0" smtClean="0"/>
            <a:t>Các lệnh </a:t>
          </a:r>
          <a:r>
            <a:rPr lang="vi-VN" sz="1600" kern="1200" dirty="0" err="1" smtClean="0"/>
            <a:t>script</a:t>
          </a:r>
          <a:r>
            <a:rPr lang="vi-VN" sz="1600" kern="1200" dirty="0" smtClean="0"/>
            <a:t> được thực thi trên máy chủ</a:t>
          </a:r>
          <a:endParaRPr lang="en-US" sz="1600" kern="1200" dirty="0"/>
        </a:p>
      </dsp:txBody>
      <dsp:txXfrm>
        <a:off x="0" y="1482081"/>
        <a:ext cx="7620000" cy="846562"/>
      </dsp:txXfrm>
    </dsp:sp>
    <dsp:sp modelId="{39270827-321C-487D-8701-D3C791DADC60}">
      <dsp:nvSpPr>
        <dsp:cNvPr id="0" name=""/>
        <dsp:cNvSpPr/>
      </dsp:nvSpPr>
      <dsp:spPr>
        <a:xfrm>
          <a:off x="240090" y="1284722"/>
          <a:ext cx="5238948" cy="649211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Server-side Scripting:</a:t>
          </a:r>
          <a:endParaRPr lang="en-US" sz="1800" b="1" kern="1200" dirty="0"/>
        </a:p>
      </dsp:txBody>
      <dsp:txXfrm>
        <a:off x="271782" y="1316414"/>
        <a:ext cx="5175564" cy="58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91AE-0CB4-40F0-80C0-46C520E51920}">
      <dsp:nvSpPr>
        <dsp:cNvPr id="0" name=""/>
        <dsp:cNvSpPr/>
      </dsp:nvSpPr>
      <dsp:spPr>
        <a:xfrm>
          <a:off x="1993909" y="725999"/>
          <a:ext cx="698390" cy="332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00"/>
              </a:lnTo>
              <a:lnTo>
                <a:pt x="698390" y="226500"/>
              </a:lnTo>
              <a:lnTo>
                <a:pt x="698390" y="332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6F24-F230-47B4-9126-07A949E00161}">
      <dsp:nvSpPr>
        <dsp:cNvPr id="0" name=""/>
        <dsp:cNvSpPr/>
      </dsp:nvSpPr>
      <dsp:spPr>
        <a:xfrm>
          <a:off x="1295519" y="725999"/>
          <a:ext cx="698390" cy="332370"/>
        </a:xfrm>
        <a:custGeom>
          <a:avLst/>
          <a:gdLst/>
          <a:ahLst/>
          <a:cxnLst/>
          <a:rect l="0" t="0" r="0" b="0"/>
          <a:pathLst>
            <a:path>
              <a:moveTo>
                <a:pt x="698390" y="0"/>
              </a:moveTo>
              <a:lnTo>
                <a:pt x="698390" y="226500"/>
              </a:lnTo>
              <a:lnTo>
                <a:pt x="0" y="226500"/>
              </a:lnTo>
              <a:lnTo>
                <a:pt x="0" y="332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9B58F-43BE-4E0E-BC2A-B1BAFEC41E0E}">
      <dsp:nvSpPr>
        <dsp:cNvPr id="0" name=""/>
        <dsp:cNvSpPr/>
      </dsp:nvSpPr>
      <dsp:spPr>
        <a:xfrm>
          <a:off x="1422499" y="307"/>
          <a:ext cx="1142821" cy="725691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FEE64-1545-4890-91F2-B138F65D4C39}">
      <dsp:nvSpPr>
        <dsp:cNvPr id="0" name=""/>
        <dsp:cNvSpPr/>
      </dsp:nvSpPr>
      <dsp:spPr>
        <a:xfrm>
          <a:off x="1549479" y="120938"/>
          <a:ext cx="1142821" cy="72569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Scripting</a:t>
          </a:r>
          <a:endParaRPr lang="en-US" sz="1400" kern="1200" dirty="0"/>
        </a:p>
      </dsp:txBody>
      <dsp:txXfrm>
        <a:off x="1570734" y="142193"/>
        <a:ext cx="1100311" cy="683181"/>
      </dsp:txXfrm>
    </dsp:sp>
    <dsp:sp modelId="{3951BABC-1964-44B2-A5AF-5F05F2164867}">
      <dsp:nvSpPr>
        <dsp:cNvPr id="0" name=""/>
        <dsp:cNvSpPr/>
      </dsp:nvSpPr>
      <dsp:spPr>
        <a:xfrm>
          <a:off x="724108" y="1058369"/>
          <a:ext cx="1142821" cy="72569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41B0-04F9-45E8-A225-DD4EA37EA3B0}">
      <dsp:nvSpPr>
        <dsp:cNvPr id="0" name=""/>
        <dsp:cNvSpPr/>
      </dsp:nvSpPr>
      <dsp:spPr>
        <a:xfrm>
          <a:off x="851088" y="1179000"/>
          <a:ext cx="1142821" cy="72569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Client-side Scripting</a:t>
          </a:r>
          <a:endParaRPr lang="en-US" sz="1400" kern="1200" dirty="0"/>
        </a:p>
      </dsp:txBody>
      <dsp:txXfrm>
        <a:off x="872343" y="1200255"/>
        <a:ext cx="1100311" cy="683181"/>
      </dsp:txXfrm>
    </dsp:sp>
    <dsp:sp modelId="{6FE362B0-317C-4440-BD62-80DC7128E396}">
      <dsp:nvSpPr>
        <dsp:cNvPr id="0" name=""/>
        <dsp:cNvSpPr/>
      </dsp:nvSpPr>
      <dsp:spPr>
        <a:xfrm>
          <a:off x="2120890" y="1058369"/>
          <a:ext cx="1142821" cy="72569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A75A4-F752-499A-A47A-6FC173D6E9F9}">
      <dsp:nvSpPr>
        <dsp:cNvPr id="0" name=""/>
        <dsp:cNvSpPr/>
      </dsp:nvSpPr>
      <dsp:spPr>
        <a:xfrm>
          <a:off x="2247870" y="1179000"/>
          <a:ext cx="1142821" cy="72569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Server-side Scripting</a:t>
          </a:r>
          <a:endParaRPr lang="en-US" sz="1400" kern="1200" dirty="0"/>
        </a:p>
      </dsp:txBody>
      <dsp:txXfrm>
        <a:off x="2269125" y="1200255"/>
        <a:ext cx="1100311" cy="683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832644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là ngôn ngữ lập trình cho phép xây dựng các ứng dụng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 động với tối đa khả năng tương tác với người dùng.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871172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908516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là ngôn ngữ dựa trên đối tượng (</a:t>
          </a:r>
          <a:r>
            <a:rPr lang="vi-VN" sz="1800" kern="1200" dirty="0" err="1" smtClean="0">
              <a:solidFill>
                <a:schemeClr val="tx1"/>
              </a:solidFill>
            </a:rPr>
            <a:t>object-based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language</a:t>
          </a:r>
          <a:r>
            <a:rPr lang="vi-VN" sz="1800" kern="1200" dirty="0" smtClean="0">
              <a:solidFill>
                <a:schemeClr val="tx1"/>
              </a:solidFill>
            </a:rPr>
            <a:t>), nên nó cung cấp sẵn nhiều chức năng trong những </a:t>
          </a:r>
          <a:r>
            <a:rPr lang="vi-VN" sz="1800" kern="1200" dirty="0" err="1" smtClean="0">
              <a:solidFill>
                <a:schemeClr val="tx1"/>
              </a:solidFill>
            </a:rPr>
            <a:t>object</a:t>
          </a:r>
          <a:r>
            <a:rPr lang="vi-VN" sz="1800" kern="1200" dirty="0" smtClean="0">
              <a:solidFill>
                <a:schemeClr val="tx1"/>
              </a:solidFill>
            </a:rPr>
            <a:t> có sẵn.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946024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881426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Trong thực tế, đối tượng là những thực thể tồn tại quanh chúng ta như </a:t>
          </a:r>
          <a:r>
            <a:rPr lang="vi-VN" sz="1800" kern="1200" dirty="0" err="1" smtClean="0">
              <a:solidFill>
                <a:schemeClr val="tx1"/>
              </a:solidFill>
            </a:rPr>
            <a:t>ôtô</a:t>
          </a:r>
          <a:r>
            <a:rPr lang="vi-VN" sz="1800" kern="1200" dirty="0" smtClean="0">
              <a:solidFill>
                <a:schemeClr val="tx1"/>
              </a:solidFill>
            </a:rPr>
            <a:t>, hay cái bàn,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915923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765891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Trong lập trình, đối tượng là những khối mã lệnh được xây dựng mô phỏng theo thực tế.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799581"/>
        <a:ext cx="8314620" cy="62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ở phía </a:t>
          </a:r>
          <a:r>
            <a:rPr lang="vi-VN" sz="1800" kern="1200" dirty="0" err="1" smtClean="0">
              <a:solidFill>
                <a:schemeClr val="tx1"/>
              </a:solidFill>
            </a:rPr>
            <a:t>client</a:t>
          </a:r>
          <a:r>
            <a:rPr lang="vi-VN" sz="1800" kern="1200" dirty="0" smtClean="0">
              <a:solidFill>
                <a:schemeClr val="tx1"/>
              </a:solidFill>
            </a:rPr>
            <a:t> được thực thi bởi trình duyệt.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phía </a:t>
          </a:r>
          <a:r>
            <a:rPr lang="vi-VN" sz="1800" kern="1200" dirty="0" err="1" smtClean="0">
              <a:solidFill>
                <a:schemeClr val="tx1"/>
              </a:solidFill>
            </a:rPr>
            <a:t>client</a:t>
          </a:r>
          <a:r>
            <a:rPr lang="vi-VN" sz="1800" kern="1200" dirty="0" smtClean="0">
              <a:solidFill>
                <a:schemeClr val="tx1"/>
              </a:solidFill>
            </a:rPr>
            <a:t> có thể chứa các chỉ thị lệnh cho phép trình duyệt tương tác với người dùng.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Các chỉ thị lệnh có thể thay đổi nội dung của trang web.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Ví dụ: hiển thị thông báo, hiển thị ngày tháng thời gian, kiểm tra sự chính xác của dữ liệu nhập,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có thể đặt ngay trong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, và cũng có thể lưu thành 1 tệp riêng với đuôi là .</a:t>
          </a:r>
          <a:r>
            <a:rPr lang="vi-VN" sz="1800" kern="1200" dirty="0" err="1" smtClean="0">
              <a:solidFill>
                <a:schemeClr val="tx1"/>
              </a:solidFill>
            </a:rPr>
            <a:t>js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Dù mã lệnh </a:t>
          </a:r>
          <a:r>
            <a:rPr lang="vi-VN" sz="1800" kern="1200" dirty="0" err="1" smtClean="0">
              <a:solidFill>
                <a:schemeClr val="tx1"/>
              </a:solidFill>
            </a:rPr>
            <a:t>client</a:t>
          </a:r>
          <a:r>
            <a:rPr lang="vi-VN" sz="1800" kern="1200" dirty="0" smtClean="0">
              <a:solidFill>
                <a:schemeClr val="tx1"/>
              </a:solidFill>
            </a:rPr>
            <a:t> có lưu trên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, nhưng khi người dùng mở 1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 thì toàn bộ mã lệnh sẽ được gửi về cho trình duyệt thực thi.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Trình duyệt thực hiện mã lệnh </a:t>
          </a:r>
          <a:r>
            <a:rPr lang="vi-VN" sz="1800" kern="1200" dirty="0" err="1" smtClean="0">
              <a:solidFill>
                <a:schemeClr val="tx1"/>
              </a:solidFill>
            </a:rPr>
            <a:t>client</a:t>
          </a:r>
          <a:r>
            <a:rPr lang="vi-VN" sz="1800" kern="1200" dirty="0" smtClean="0">
              <a:solidFill>
                <a:schemeClr val="tx1"/>
              </a:solidFill>
            </a:rPr>
            <a:t> và hiển thi các kết quả cho người dùng.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ở phía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 được thực thi bởi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phía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 có thể tương tác với cơ sở dữ liệu và các tài nguyên khác trên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Mã lệnh phía server cho phép trang web thực sự động với toàn bộ nội dung.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Khác với mã lệnh </a:t>
          </a:r>
          <a:r>
            <a:rPr lang="vi-VN" sz="1800" kern="1200" dirty="0" err="1" smtClean="0">
              <a:solidFill>
                <a:schemeClr val="tx1"/>
              </a:solidFill>
            </a:rPr>
            <a:t>client</a:t>
          </a:r>
          <a:r>
            <a:rPr lang="vi-VN" sz="1800" kern="1200" dirty="0" smtClean="0">
              <a:solidFill>
                <a:schemeClr val="tx1"/>
              </a:solidFill>
            </a:rPr>
            <a:t>, mã lệnh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 được dịch thành chuỗi </a:t>
          </a:r>
          <a:r>
            <a:rPr lang="vi-VN" sz="1800" kern="1200" dirty="0" err="1" smtClean="0">
              <a:solidFill>
                <a:schemeClr val="tx1"/>
              </a:solidFill>
            </a:rPr>
            <a:t>bytecode</a:t>
          </a:r>
          <a:r>
            <a:rPr lang="vi-VN" sz="1800" kern="1200" dirty="0" smtClean="0">
              <a:solidFill>
                <a:schemeClr val="tx1"/>
              </a:solidFill>
            </a:rPr>
            <a:t> trên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có thể đặt ngay trong trang HTML hoặc có thể lưu trong 1 tệp với đuôi .</a:t>
          </a:r>
          <a:r>
            <a:rPr lang="vi-VN" sz="1800" kern="1200" dirty="0" err="1" smtClean="0">
              <a:solidFill>
                <a:schemeClr val="tx1"/>
              </a:solidFill>
            </a:rPr>
            <a:t>js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phía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 có thể được dịch thành mã máy khi thực hiện.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máy sau đó được thực thi trên 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7131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phải được đặt trong thẻ &lt;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&gt;...&lt;/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&gt;.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130984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2347189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Trình duyệt sẽ thực thi </a:t>
          </a:r>
          <a:r>
            <a:rPr lang="vi-VN" sz="1800" kern="1200" dirty="0" err="1" smtClean="0">
              <a:solidFill>
                <a:schemeClr val="tx1"/>
              </a:solidFill>
            </a:rPr>
            <a:t>script</a:t>
          </a:r>
          <a:r>
            <a:rPr lang="vi-VN" sz="1800" kern="1200" dirty="0" smtClean="0">
              <a:solidFill>
                <a:schemeClr val="tx1"/>
              </a:solidFill>
            </a:rPr>
            <a:t> khi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 được nạp.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2384697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3320098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Có thể đặt nhiều thẻ &lt;script&gt;...&lt;/script&gt; trong trang web.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3354595"/>
        <a:ext cx="8313006" cy="6376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3188" y="0"/>
          <a:ext cx="7254492" cy="46087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Thẻ &lt;</a:t>
          </a:r>
          <a:r>
            <a:rPr lang="vi-VN" sz="1600" kern="1200" dirty="0" err="1" smtClean="0"/>
            <a:t>script</a:t>
          </a:r>
          <a:r>
            <a:rPr lang="vi-VN" sz="1600" kern="1200" dirty="0" smtClean="0"/>
            <a:t>&gt; có thể được dùng theo 2 cách:</a:t>
          </a:r>
          <a:endParaRPr lang="en-US" sz="1600" kern="1200" dirty="0"/>
        </a:p>
      </dsp:txBody>
      <dsp:txXfrm>
        <a:off x="76687" y="13499"/>
        <a:ext cx="7227494" cy="433879"/>
      </dsp:txXfrm>
    </dsp:sp>
    <dsp:sp modelId="{159E9CC5-F056-481E-890B-D81D92944806}">
      <dsp:nvSpPr>
        <dsp:cNvPr id="0" name=""/>
        <dsp:cNvSpPr/>
      </dsp:nvSpPr>
      <dsp:spPr>
        <a:xfrm>
          <a:off x="788637" y="460877"/>
          <a:ext cx="631129" cy="41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698"/>
              </a:lnTo>
              <a:lnTo>
                <a:pt x="631129" y="417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419767" y="638546"/>
          <a:ext cx="6443925" cy="48005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</a:rPr>
            <a:t>Cho phép viết mã script trực tiếp.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433827" y="652606"/>
        <a:ext cx="6415805" cy="451938"/>
      </dsp:txXfrm>
    </dsp:sp>
    <dsp:sp modelId="{C9082C2E-3830-4A10-8B86-E47EF69015BA}">
      <dsp:nvSpPr>
        <dsp:cNvPr id="0" name=""/>
        <dsp:cNvSpPr/>
      </dsp:nvSpPr>
      <dsp:spPr>
        <a:xfrm>
          <a:off x="788637" y="460877"/>
          <a:ext cx="631129" cy="107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833"/>
              </a:lnTo>
              <a:lnTo>
                <a:pt x="631129" y="1079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419767" y="1290882"/>
          <a:ext cx="6462104" cy="49965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>
              <a:latin typeface="Calibri" pitchFamily="34" charset="0"/>
            </a:rPr>
            <a:t>Gộp mã </a:t>
          </a:r>
          <a:r>
            <a:rPr lang="vi-VN" sz="1600" kern="1200" dirty="0" err="1" smtClean="0">
              <a:latin typeface="Calibri" pitchFamily="34" charset="0"/>
            </a:rPr>
            <a:t>script</a:t>
          </a:r>
          <a:r>
            <a:rPr lang="vi-VN" sz="1600" kern="1200" dirty="0" smtClean="0">
              <a:latin typeface="Calibri" pitchFamily="34" charset="0"/>
            </a:rPr>
            <a:t> đã lưu trong tệp .</a:t>
          </a:r>
          <a:r>
            <a:rPr lang="vi-VN" sz="1600" kern="1200" dirty="0" err="1" smtClean="0">
              <a:latin typeface="Calibri" pitchFamily="34" charset="0"/>
            </a:rPr>
            <a:t>js</a:t>
          </a:r>
          <a:r>
            <a:rPr lang="vi-VN" sz="1600" kern="1200" dirty="0" smtClean="0">
              <a:latin typeface="Calibri" pitchFamily="34" charset="0"/>
            </a:rPr>
            <a:t>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434401" y="1305516"/>
        <a:ext cx="6432836" cy="4703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023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Biến là một ký hiệu bằng tên, cho phép giữ 1 giá trị, và có thể thay đổi được.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9876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436108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Ví dụ, tuổi của học viên và lương của nhân viên có thể coi là biến.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73616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409017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Trong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, một biến đại diện cho một vùng bộ nhớ được đặt tên duy nhất (không trùng nhau) để lưu trữ một giá trị.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443514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293483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Tên biến dùng để truy xuất đến giá trị mà nó lưu trữ.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327173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4177947"/>
          <a:ext cx="8382000" cy="757616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Một biến có thể lưu trữ được các giá trị với kiểu dữ liệu khác nhau như: ký tự, số, hoặc chuỗi.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4214931"/>
        <a:ext cx="8308032" cy="68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10/15/2014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10/15/2014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4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12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JavaScript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sz="6000" b="1" i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NexTGen</a:t>
            </a: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5" name="Picture 44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\\xa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 (2/2)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minh họa: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790267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JavaScript (1/2)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1830243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JavaScript (2/2)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minh họa: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2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3581400" cy="4214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Thẻ &lt;Script&gt; (1/2)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525062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Thẻ &lt;Script&gt; (1/2)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minh họa: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6849952" cy="285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</a:t>
            </a:r>
            <a:r>
              <a:rPr lang="en-US" sz="2400" baseline="30000" dirty="0" err="1" smtClean="0"/>
              <a:t>doctype</a:t>
            </a:r>
            <a:r>
              <a:rPr lang="en-US" sz="2400" baseline="30000" dirty="0" smtClean="0"/>
              <a:t>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(“Welcome to the Digital World”);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.....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51983668"/>
              </p:ext>
            </p:extLst>
          </p:nvPr>
        </p:nvGraphicFramePr>
        <p:xfrm>
          <a:off x="533400" y="4343400"/>
          <a:ext cx="7924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Biến trong JavaScript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0336496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Khai báo biến (1/4)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Khai báo biến là tạo ra một biến với tên xác định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48987848"/>
              </p:ext>
            </p:extLst>
          </p:nvPr>
        </p:nvGraphicFramePr>
        <p:xfrm>
          <a:off x="6096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Ba thuộc tính của biến: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4132" y="1371600"/>
            <a:ext cx="5489668" cy="1828800"/>
            <a:chOff x="2133600" y="1676400"/>
            <a:chExt cx="5489668" cy="1828800"/>
          </a:xfrm>
        </p:grpSpPr>
        <p:sp>
          <p:nvSpPr>
            <p:cNvPr id="16" name="Cube 15"/>
            <p:cNvSpPr/>
            <p:nvPr/>
          </p:nvSpPr>
          <p:spPr>
            <a:xfrm>
              <a:off x="2133600" y="17526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1828800"/>
              <a:ext cx="9906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value</a:t>
              </a:r>
              <a:endParaRPr lang="en-US" b="1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4953000" y="16764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studID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1798098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100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7424230">
              <a:off x="6927732" y="2273931"/>
              <a:ext cx="1084066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Number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7424230">
              <a:off x="4191930" y="2341903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type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78810" y="42570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Cú pháp: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561842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4953000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Trong đó,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là từ khóa.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là tên biến.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31166"/>
            <a:ext cx="1371600" cy="30636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Cú pháp: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42442"/>
            <a:ext cx="3791423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 = &lt;value&gt;;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Khai báo và khởi tạo đồng thời.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Trong đó,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=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là toán tử gán.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là giá trị khởi tạo.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10" y="4174366"/>
            <a:ext cx="1371600" cy="30636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Cú pháp: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485642"/>
            <a:ext cx="869661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&lt;variableName1&gt; = &lt;value1&gt;, &lt;variableName2&gt; = &lt;value2&gt;;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3505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Có thể khai báo và khởi tạo nhiều biến cùng lúc.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1: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668186"/>
            <a:ext cx="4224233" cy="1532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 = 50;</a:t>
            </a:r>
          </a:p>
          <a:p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“David Fernando”;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52400" y="4235396"/>
            <a:ext cx="86868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2: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60" y="5019042"/>
            <a:ext cx="5234125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David, </a:t>
            </a:r>
            <a:r>
              <a:rPr lang="en-US" sz="2800" baseline="30000" dirty="0" err="1" smtClean="0"/>
              <a:t>studAge</a:t>
            </a:r>
            <a:r>
              <a:rPr lang="en-US" sz="2800" baseline="30000" dirty="0" smtClean="0"/>
              <a:t> = 15;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8839200" cy="2743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scripting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ngôn ngữ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khái niệm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client-side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server-side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Liệt kê các biến và kiểu dữ liệu trong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Mô tả các phương thức giúp hiển thị thông tin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Mô tả về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escape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sequences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và các hàm có sẵn trong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Sự kiện và xử lý sự kiện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jQuery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việc dùng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trên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mobile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luật đặt tên biến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phân biệt chữ hoa chữ thường.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Biến X và x là 2 biến khác nhau.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một số quy định đặt tên biến: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93560594"/>
              </p:ext>
            </p:extLst>
          </p:nvPr>
        </p:nvGraphicFramePr>
        <p:xfrm>
          <a:off x="609600" y="18288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kiểu dữ liệu trong JavaScript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Kiểu dữ liệu (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data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) xác định giá trị có thể lưu trữ trong biến.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Kiểu dữ liệu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chia thành 2 loại: Kiểu cơ bản và kiểu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phức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hợp.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Kiểu cơ bản chỉ chứa một giá trị đơn, kiểu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phức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hợp có thể chứa một nhóm các giá trị.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8285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vi-VN" sz="2000" dirty="0">
                  <a:solidFill>
                    <a:schemeClr val="bg1"/>
                  </a:solidFill>
                </a:rPr>
                <a:t>Những kiểu dữ liệu cơ bản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36576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Mỗi kiểu dữ liệu cơ bản có thể chứa một giá trị hằng (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literal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) như 1 chuỗi hoặc 1 số.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Literal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là một giá trị tĩnh có thể gán cho biến.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kiểu dữ liệu trong JavaScript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Dưới đây là các kiểu dữ liệu cơ bản.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6353"/>
              </p:ext>
            </p:extLst>
          </p:nvPr>
        </p:nvGraphicFramePr>
        <p:xfrm>
          <a:off x="304800" y="1600200"/>
          <a:ext cx="8534400" cy="317412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70866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Kiểu dữ liệu</a:t>
                      </a:r>
                      <a:r>
                        <a:rPr lang="en-US" sz="24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boolean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Chỉ chứa giá trị true hoặc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null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Biến chứa giá trị null nghĩa là nó không có giá trị. Chú ý null khác với giá trị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giá trị số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chuỗi ký tự, chuỗi ký tự phải được đặt trong dấu nháy kép (") hoặc nháy đơn ('), chuỗi "" tương đương với chuỗi 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kiểu dữ liệu trong JavaScript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</a:rPr>
                <a:t>Những kiểu dữ liệu phức hợp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676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Kiểu phức hợp là tập hợp của nhiều giá trị.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tất cả các kiểu phức hợp được coi là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objects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Kiểu phức hợp có thể là kiểu có sẵn, hoặc do người lập trình tự định nghĩa.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kiểu dữ liệu phức hợp: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17147"/>
              </p:ext>
            </p:extLst>
          </p:nvPr>
        </p:nvGraphicFramePr>
        <p:xfrm>
          <a:off x="381000" y="3276600"/>
          <a:ext cx="8229600" cy="235537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43050"/>
                <a:gridCol w="668655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Kiểu dữ liệu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Objects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 tập hợp của các biến (được gọi là các 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và hàm.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Functions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 một khối các câu lệnh để thực thi một nhiệm vụ xác định.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Arrays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 tập hợp của nhiều giá trị lưu trữ liền nhau trong bộ nhớ.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thức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hàm đặt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object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gọi là phương thức (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method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gọi các phương thức này phải dùng &lt;tên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object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&gt;.&lt;tên phương thức&gt;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 trong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write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 để gọi phương thức này ta viết như sau: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document.write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2 phương thức dùng để hiển thị dữ liệu là: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7924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write()	</a:t>
            </a:r>
            <a:r>
              <a:rPr lang="en-US" sz="2800" baseline="30000" dirty="0" smtClean="0"/>
              <a:t>:</a:t>
            </a:r>
            <a:r>
              <a:rPr lang="en-US" sz="2800" baseline="30000" dirty="0"/>
              <a:t>hiển thị dữ liệu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/>
              <a:t>writeln</a:t>
            </a:r>
            <a:r>
              <a:rPr lang="en-US" sz="2800" baseline="30000" dirty="0"/>
              <a:t>()	</a:t>
            </a:r>
            <a:r>
              <a:rPr lang="en-US" sz="2800" baseline="30000" dirty="0" smtClean="0"/>
              <a:t>:</a:t>
            </a:r>
            <a:r>
              <a:rPr lang="en-US" sz="2800" baseline="30000" dirty="0"/>
              <a:t>hiển thị dữ liệu và thêm ký tự '\</a:t>
            </a:r>
            <a:r>
              <a:rPr lang="en-US" sz="2800" baseline="30000" dirty="0" smtClean="0"/>
              <a:t>n’.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10" y="4479166"/>
            <a:ext cx="1371600" cy="30636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="1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90442"/>
            <a:ext cx="552266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(“&lt;data&gt;” + variables);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thức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210" y="1669924"/>
            <a:ext cx="1371600" cy="30636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="1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581120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document.writeln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860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777240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 JavaScript language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</a:t>
            </a:r>
            <a:r>
              <a:rPr lang="en-GB" sz="2400" baseline="30000" dirty="0" err="1" smtClean="0"/>
              <a:t>document.write</a:t>
            </a:r>
            <a:r>
              <a:rPr lang="en-GB" sz="2400" baseline="30000" dirty="0" smtClean="0"/>
              <a:t>(“&lt;p&gt; JavaScript:”);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</a:t>
            </a:r>
            <a:r>
              <a:rPr lang="en-GB" sz="2400" baseline="30000" dirty="0" err="1" smtClean="0"/>
              <a:t>document.writeln</a:t>
            </a:r>
            <a:r>
              <a:rPr lang="en-GB" sz="2400" baseline="30000" dirty="0" smtClean="0"/>
              <a:t>(“is a scripting”);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(“and a case-sensitive language.”);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&lt;p&gt;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JavaScript: is a scripting and a case-sensitive language.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thức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2971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7.tif"/>
          <p:cNvPicPr>
            <a:picLocks noChangeAspect="1"/>
          </p:cNvPicPr>
          <p:nvPr/>
        </p:nvPicPr>
        <p:blipFill>
          <a:blip r:embed="rId2"/>
          <a:srcRect b="2703"/>
          <a:stretch>
            <a:fillRect/>
          </a:stretch>
        </p:blipFill>
        <p:spPr>
          <a:xfrm>
            <a:off x="2514600" y="1995486"/>
            <a:ext cx="5496116" cy="3871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 dụng Comments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2 cách viết chú thích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Chú thích trên một dòng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2819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Sử dụng hai dấu chéo xuôi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(//):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474881"/>
            <a:ext cx="8153400" cy="6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// This statement declares a variable named num.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0386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Chú thích trên nhiều dòng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" y="4724400"/>
            <a:ext cx="8686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Sử dụng bắt đầu khối bằng (/*) và kết thúc khối bằng (*/)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791200"/>
            <a:ext cx="8153400" cy="91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 /* This line of code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declares a variable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Ký tự Escape Sequence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Là những ký tự đặc biệt mà khi in ra màn hình sẽ không hiển thị gì, nhưng có tác dụng thay đổi vị trí con trỏ màn hình. Ví dụ: dấu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tab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dấu xuống dòng, ...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ký tự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escape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sequence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09123"/>
              </p:ext>
            </p:extLst>
          </p:nvPr>
        </p:nvGraphicFramePr>
        <p:xfrm>
          <a:off x="685800" y="2514600"/>
          <a:ext cx="7848600" cy="395535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6172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feed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\’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\”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Escape Sequence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01685"/>
              </p:ext>
            </p:extLst>
          </p:nvPr>
        </p:nvGraphicFramePr>
        <p:xfrm>
          <a:off x="533400" y="838200"/>
          <a:ext cx="8229600" cy="26822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95400"/>
                <a:gridCol w="6934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\\aaa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ký tự có mã là một số hệ octal, ví dụ: \251 là ký tự ‘©’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hlinkClick r:id="rId2" action="ppaction://hlinkfil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\\xaa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ký tự có mã là một số hệ 16, ví dụ: \x61 là ký tự 'a'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\\uaaaa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ký tự có mã là một mã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ví dụ: \u0020 là ký tự ' '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038600"/>
            <a:ext cx="86868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81534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(“You need to have a \u0022credit card\u0022, if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you want to shop on the \’Internet\’.”);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&lt;/script&gt;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1/3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2541839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hàm Built-in (1/4)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hàm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built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-in thường sử dụng: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6486"/>
              </p:ext>
            </p:extLst>
          </p:nvPr>
        </p:nvGraphicFramePr>
        <p:xfrm>
          <a:off x="685800" y="2209800"/>
          <a:ext cx="7848600" cy="3606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2717110"/>
                <a:gridCol w="345509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Hiển thị một hộp thông báo với 1 nút OK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alert(“Please fill all the fields of the form”);</a:t>
                      </a:r>
                    </a:p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Hiển thị một hộp yêu cầu xác nhận với 1 nút OK và 1 nút Cancel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confirm(“Are you sure you want to close the page?”);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Chuyển đổi 1 chuỗi sang kiểu số nguyên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(“25 years”);</a:t>
                      </a:r>
                    </a:p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Chuyển đổi 1 chuỗi sang kiểu số thực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(“10.33”);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Built-in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27094"/>
              </p:ext>
            </p:extLst>
          </p:nvPr>
        </p:nvGraphicFramePr>
        <p:xfrm>
          <a:off x="685800" y="914400"/>
          <a:ext cx="7848600" cy="2529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200"/>
                <a:gridCol w="3276600"/>
                <a:gridCol w="33528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Thực thi các câu lệnh trong 1 chuỗi ký tự, trả về kết quả nếu đó là biểu thức.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(“2+2”);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Kiểm tra xem một chuỗi có thể chuyển đổi thành số được không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(“Hello”);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 một hộp nhập liệu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prompt(“Enter your name”, “Name”);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14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876800"/>
            <a:ext cx="7772400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 JavaScript language 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value = “”;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Built-in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931577"/>
            <a:ext cx="7924800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= prompt(“enter first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</a:t>
            </a:r>
            <a:r>
              <a:rPr lang="en-US" sz="24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= prompt(“enter second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result = </a:t>
            </a:r>
            <a:r>
              <a:rPr lang="en-US" sz="2400" baseline="30000" dirty="0" err="1" smtClean="0"/>
              <a:t>eval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* 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(“The result of multiplying: “ +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+ </a:t>
            </a:r>
          </a:p>
          <a:p>
            <a:r>
              <a:rPr lang="en-US" sz="2400" baseline="30000" dirty="0" smtClean="0"/>
              <a:t>                    “and “ +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+ “ is: “ + result + “.” );</a:t>
            </a:r>
          </a:p>
          <a:p>
            <a:r>
              <a:rPr lang="en-US" sz="2400" baseline="30000" dirty="0" smtClean="0"/>
              <a:t>    &lt;/script&gt;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Built-in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1910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8" y="1524000"/>
            <a:ext cx="3692152" cy="2438400"/>
          </a:xfrm>
          <a:prstGeom prst="rect">
            <a:avLst/>
          </a:prstGeom>
        </p:spPr>
      </p:pic>
      <p:pic>
        <p:nvPicPr>
          <p:cNvPr id="8" name="Picture 7" descr="Figure 12.9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4000"/>
            <a:ext cx="3692152" cy="2438400"/>
          </a:xfrm>
          <a:prstGeom prst="rect">
            <a:avLst/>
          </a:prstGeom>
        </p:spPr>
      </p:pic>
      <p:pic>
        <p:nvPicPr>
          <p:cNvPr id="10" name="Picture 9" descr="Figure 12.10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8200"/>
            <a:ext cx="4529611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Sự kiện xẩy ra khi người dùng tương tác với trang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sự kiện thường gặp là: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click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gõ phím, ...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7" y="2133600"/>
            <a:ext cx="680056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(1/2)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2902588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62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686800" cy="3276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Event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bubbling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là cơ chế cho phép tạo một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event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handler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cho tất cả các phần tử con.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Nghĩa là phần tử cha sẽ nhận toàn bộ sự kiện phát sinh bởi các phần tử con.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0"/>
            <a:ext cx="2789339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Vòng đời của một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Mỗi sự kiện sẽ diễn ra theo 5 bước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2133600"/>
            <a:ext cx="8235788" cy="685800"/>
            <a:chOff x="-158588" y="-500031"/>
            <a:chExt cx="8235788" cy="807119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1. Người dùng thực thi một thao tác làm phát sinh sự kiện.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8194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2. Đối tượng </a:t>
              </a:r>
              <a:r>
                <a:rPr lang="vi-VN" sz="2400" baseline="30000" dirty="0" err="1">
                  <a:solidFill>
                    <a:schemeClr val="tx1"/>
                  </a:solidFill>
                </a:rPr>
                <a:t>event</a:t>
              </a:r>
              <a:r>
                <a:rPr lang="vi-VN" sz="2400" baseline="30000" dirty="0">
                  <a:solidFill>
                    <a:schemeClr val="tx1"/>
                  </a:solidFill>
                </a:rPr>
                <a:t> được hệ thống cập nhật các trạng thái của môi trường.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505200"/>
            <a:ext cx="8235788" cy="685800"/>
            <a:chOff x="-158588" y="-500031"/>
            <a:chExt cx="8235788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3. Sự kiện được tung ra.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4191000"/>
            <a:ext cx="8235788" cy="828523"/>
            <a:chOff x="-158588" y="-500031"/>
            <a:chExt cx="8235788" cy="731317"/>
          </a:xfrm>
        </p:grpSpPr>
        <p:sp>
          <p:nvSpPr>
            <p:cNvPr id="16" name="Rounded Rectangle 1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4"/>
            <p:cNvSpPr/>
            <p:nvPr/>
          </p:nvSpPr>
          <p:spPr>
            <a:xfrm>
              <a:off x="-158588" y="-298251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4. Sự kiện xẩy ra với tất cả các phần tử cấp trên (theo cây phân cấp).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105400"/>
            <a:ext cx="8235788" cy="685800"/>
            <a:chOff x="-158588" y="-500031"/>
            <a:chExt cx="8235788" cy="807119"/>
          </a:xfrm>
        </p:grpSpPr>
        <p:sp>
          <p:nvSpPr>
            <p:cNvPr id="19" name="Rounded Rectangle 18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5. Các </a:t>
              </a:r>
              <a:r>
                <a:rPr lang="vi-VN" sz="2400" baseline="30000" dirty="0" err="1">
                  <a:solidFill>
                    <a:schemeClr val="tx1"/>
                  </a:solidFill>
                </a:rPr>
                <a:t>event</a:t>
              </a:r>
              <a:r>
                <a:rPr lang="vi-VN" sz="2400" baseline="30000" dirty="0">
                  <a:solidFill>
                    <a:schemeClr val="tx1"/>
                  </a:solidFill>
                </a:rPr>
                <a:t> </a:t>
              </a:r>
              <a:r>
                <a:rPr lang="vi-VN" sz="2400" baseline="30000" dirty="0" err="1">
                  <a:solidFill>
                    <a:schemeClr val="tx1"/>
                  </a:solidFill>
                </a:rPr>
                <a:t>handler</a:t>
              </a:r>
              <a:r>
                <a:rPr lang="vi-VN" sz="2400" baseline="30000" dirty="0">
                  <a:solidFill>
                    <a:schemeClr val="tx1"/>
                  </a:solidFill>
                </a:rPr>
                <a:t> tương ứng được thực thi.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Sự kiện của bàn phím xẩy ra khi một phím hoặc một tổ hợp phím bị ấn hoặc nhả.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sự kiện hay gặp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70226017"/>
              </p:ext>
            </p:extLst>
          </p:nvPr>
        </p:nvGraphicFramePr>
        <p:xfrm>
          <a:off x="685800" y="2336800"/>
          <a:ext cx="7620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</a:t>
            </a:r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về sự cần thiết của việc lập trình script: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3810000" cy="4693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76564"/>
            <a:ext cx="80010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function </a:t>
            </a:r>
            <a:r>
              <a:rPr lang="en-US" sz="2400" baseline="30000" dirty="0" err="1" smtClean="0"/>
              <a:t>numericonly</a:t>
            </a:r>
            <a:r>
              <a:rPr lang="en-US" sz="2400" baseline="30000" dirty="0" smtClean="0"/>
              <a:t>()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if(!</a:t>
            </a:r>
            <a:r>
              <a:rPr lang="en-US" sz="2400" baseline="30000" dirty="0" err="1" smtClean="0"/>
              <a:t>event.keyCode</a:t>
            </a:r>
            <a:r>
              <a:rPr lang="en-US" sz="2400" baseline="30000" dirty="0" smtClean="0"/>
              <a:t> &gt;=48 &amp;&amp; </a:t>
            </a:r>
            <a:r>
              <a:rPr lang="en-US" sz="2400" baseline="30000" dirty="0" err="1" smtClean="0"/>
              <a:t>event.keyCode</a:t>
            </a:r>
            <a:r>
              <a:rPr lang="en-US" sz="2400" baseline="30000" dirty="0" smtClean="0"/>
              <a:t>&lt;=57))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</a:t>
            </a:r>
            <a:r>
              <a:rPr lang="en-US" sz="2400" baseline="30000" dirty="0" err="1" smtClean="0"/>
              <a:t>event.returnValue</a:t>
            </a:r>
            <a:r>
              <a:rPr lang="en-US" sz="2400" baseline="30000" dirty="0" smtClean="0"/>
              <a:t>=false;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}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function </a:t>
            </a:r>
            <a:r>
              <a:rPr lang="en-US" sz="2400" baseline="30000" dirty="0" err="1" smtClean="0"/>
              <a:t>countWords</a:t>
            </a:r>
            <a:r>
              <a:rPr lang="en-US" sz="2400" baseline="30000" dirty="0" smtClean="0"/>
              <a:t>()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message = </a:t>
            </a:r>
            <a:r>
              <a:rPr lang="en-US" sz="2400" baseline="30000" dirty="0" err="1" smtClean="0"/>
              <a:t>document.getElementByID</a:t>
            </a:r>
            <a:r>
              <a:rPr lang="en-US" sz="2400" baseline="30000" dirty="0" smtClean="0"/>
              <a:t>(‘</a:t>
            </a:r>
            <a:r>
              <a:rPr lang="en-US" sz="2400" baseline="30000" dirty="0" err="1" smtClean="0"/>
              <a:t>txtMessage</a:t>
            </a:r>
            <a:r>
              <a:rPr lang="en-US" sz="2400" baseline="30000" dirty="0" smtClean="0"/>
              <a:t>’).value;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message= </a:t>
            </a:r>
            <a:r>
              <a:rPr lang="en-US" sz="2400" baseline="30000" dirty="0" err="1" smtClean="0"/>
              <a:t>message.replace</a:t>
            </a:r>
            <a:r>
              <a:rPr lang="en-US" sz="2400" baseline="30000" dirty="0" smtClean="0"/>
              <a:t>(/\s+/g, ‘ ‘);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 = </a:t>
            </a:r>
            <a:r>
              <a:rPr lang="en-US" sz="2400" baseline="30000" dirty="0" err="1" smtClean="0"/>
              <a:t>message.split</a:t>
            </a:r>
            <a:r>
              <a:rPr lang="en-US" sz="2400" baseline="30000" dirty="0" smtClean="0"/>
              <a:t>(‘ ‘).length;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document.getElementById</a:t>
            </a:r>
            <a:r>
              <a:rPr lang="en-US" sz="2400" baseline="30000" dirty="0" smtClean="0"/>
              <a:t>(‘</a:t>
            </a:r>
            <a:r>
              <a:rPr lang="en-US" sz="2400" baseline="30000" dirty="0" err="1" smtClean="0"/>
              <a:t>txtTrack</a:t>
            </a:r>
            <a:r>
              <a:rPr lang="en-US" sz="2400" baseline="30000" dirty="0" smtClean="0"/>
              <a:t>’).value = words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Remaining:  ‘ + </a:t>
            </a:r>
            <a:r>
              <a:rPr lang="en-US" sz="2400" baseline="30000" dirty="0" err="1" smtClean="0"/>
              <a:t>eval</a:t>
            </a:r>
            <a:r>
              <a:rPr lang="en-US" sz="2400" baseline="30000" dirty="0" smtClean="0"/>
              <a:t>(50 - 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if(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 &gt; 50)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alert(“too many words.’);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613525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Sự kiện chuột xẩy ra khi người dùng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click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chuột.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sự kiện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34286"/>
              </p:ext>
            </p:extLst>
          </p:nvPr>
        </p:nvGraphicFramePr>
        <p:xfrm>
          <a:off x="609600" y="1590040"/>
          <a:ext cx="7848600" cy="43789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58674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onmousedown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phím chuột bị ấn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onmouseup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phím chuột bị nhả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onclick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phím chuột bị ấn và nhả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ondblclick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phím chuột bị ấn kép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onmousemove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di chuột trên đối tượng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onmouseover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di chuột qua đối tượng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onmouseout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di chuột ra khỏi đối tượng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010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&lt;title&gt; Reservation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=”form.js”&gt;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&lt;h2&gt; Hotel Reservation Form&lt;/h2&gt;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&lt;form id=”</a:t>
            </a:r>
            <a:r>
              <a:rPr lang="en-GB" sz="2400" baseline="30000" dirty="0" err="1" smtClean="0"/>
              <a:t>frmreservation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	&lt;table&gt;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&lt;label for=”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”&gt;Name:&lt;/label&gt;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&lt;input id=”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 type=”text”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914400"/>
            <a:ext cx="800100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&lt;td&gt; Arrival Date: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txtArrival</a:t>
            </a:r>
            <a:r>
              <a:rPr lang="en-US" sz="2400" baseline="30000" dirty="0" smtClean="0"/>
              <a:t>” type=”text”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&lt;td&gt; Departure Date: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txtDeparture</a:t>
            </a:r>
            <a:r>
              <a:rPr lang="en-US" sz="2400" baseline="30000" dirty="0" smtClean="0"/>
              <a:t>” type=”text”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 </a:t>
            </a:r>
            <a:r>
              <a:rPr lang="en-GB" sz="2400" baseline="30000" dirty="0" smtClean="0"/>
              <a:t>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	 &lt;td&gt; Number of Person: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txtPerson</a:t>
            </a:r>
            <a:r>
              <a:rPr lang="en-US" sz="2400" baseline="30000" dirty="0" smtClean="0"/>
              <a:t>” type=”text”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=”3”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size=”3”&gt;&lt;/td&gt;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&lt;td&gt;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&lt;</a:t>
            </a:r>
            <a:r>
              <a:rPr lang="en-GB" sz="2400" baseline="30000" dirty="0" err="1" smtClean="0"/>
              <a:t>img</a:t>
            </a:r>
            <a:r>
              <a:rPr lang="en-GB" sz="2400" baseline="30000" dirty="0" smtClean="0"/>
              <a:t> id=”</a:t>
            </a:r>
            <a:r>
              <a:rPr lang="en-GB" sz="2400" baseline="30000" dirty="0" err="1" smtClean="0"/>
              <a:t>imgSubmit</a:t>
            </a:r>
            <a:r>
              <a:rPr lang="en-GB" sz="2400" baseline="30000" dirty="0" smtClean="0"/>
              <a:t>” width=”120px” height=”30px”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=”submit.jpg” alt=”Submit”,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	           </a:t>
            </a:r>
            <a:r>
              <a:rPr lang="en-GB" sz="2400" baseline="30000" dirty="0" err="1" smtClean="0"/>
              <a:t>onmousedown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                       ‘submitdown.jpg’);”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       </a:t>
            </a:r>
            <a:r>
              <a:rPr lang="en-GB" sz="2400" baseline="30000" dirty="0" err="1" smtClean="0"/>
              <a:t>onmouseup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this,‘submit.jpg</a:t>
            </a:r>
            <a:r>
              <a:rPr lang="en-GB" sz="2400" baseline="30000" dirty="0" smtClean="0"/>
              <a:t>’);”,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onclick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frmReservation.submit</a:t>
            </a:r>
            <a:r>
              <a:rPr lang="en-GB" sz="2400" baseline="30000" dirty="0" smtClean="0"/>
              <a:t>();”/&gt;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  </a:t>
            </a:r>
            <a:r>
              <a:rPr lang="en-GB" sz="2400" baseline="30000" dirty="0" smtClean="0"/>
              <a:t>&lt;td&gt;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&lt;</a:t>
            </a:r>
            <a:r>
              <a:rPr lang="en-GB" sz="2400" baseline="30000" dirty="0" err="1" smtClean="0"/>
              <a:t>img</a:t>
            </a:r>
            <a:r>
              <a:rPr lang="en-GB" sz="2400" baseline="30000" dirty="0" smtClean="0"/>
              <a:t> id=”</a:t>
            </a:r>
            <a:r>
              <a:rPr lang="en-GB" sz="2400" baseline="30000" dirty="0" err="1" smtClean="0"/>
              <a:t>imgSubmit</a:t>
            </a:r>
            <a:r>
              <a:rPr lang="en-GB" sz="2400" baseline="30000" dirty="0" smtClean="0"/>
              <a:t>” width=”120px” height=”30px”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=”reset.jpg” alt=”Reset”,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	          </a:t>
            </a:r>
            <a:r>
              <a:rPr lang="en-GB" sz="2400" baseline="30000" dirty="0" err="1" smtClean="0"/>
              <a:t>onmousedown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‘resetdown.jpg’);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onmouseup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    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‘reset.jpg’);”,</a:t>
            </a:r>
            <a:r>
              <a:rPr lang="en-GB" sz="2400" baseline="30000" dirty="0" err="1" smtClean="0"/>
              <a:t>onclick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frmReservation.reset</a:t>
            </a:r>
            <a:r>
              <a:rPr lang="en-GB" sz="2400" baseline="30000" dirty="0" smtClean="0"/>
              <a:t>();”/&gt;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nạp ảnh cho một đối tượng: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34279"/>
            <a:ext cx="5105400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function 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object,url</a:t>
            </a:r>
            <a:r>
              <a:rPr lang="en-GB" sz="2400" baseline="30000" dirty="0" smtClean="0"/>
              <a:t>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object.src=</a:t>
            </a:r>
            <a:r>
              <a:rPr lang="en-GB" sz="2400" baseline="30000" dirty="0" err="1" smtClean="0"/>
              <a:t>url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590800"/>
            <a:ext cx="4038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Khi nhả chuột: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2590800"/>
            <a:ext cx="4038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Khi ấn chuột: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2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399"/>
            <a:ext cx="3352800" cy="3048001"/>
          </a:xfrm>
          <a:prstGeom prst="rect">
            <a:avLst/>
          </a:prstGeom>
        </p:spPr>
      </p:pic>
      <p:pic>
        <p:nvPicPr>
          <p:cNvPr id="10" name="Picture 9" descr="Figure 12.1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3200400"/>
            <a:ext cx="3129643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và Selection Events (1/4)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Các sự kiện liên quan đến Focus và chọn: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98230"/>
              </p:ext>
            </p:extLst>
          </p:nvPr>
        </p:nvGraphicFramePr>
        <p:xfrm>
          <a:off x="533400" y="2667000"/>
          <a:ext cx="7543800" cy="361573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5562600"/>
              </a:tblGrid>
              <a:tr h="650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Sự kiện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onfoucs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một phần tử nhận focus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8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onblur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một phần tử mất focus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onselectstart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người dùng chọn dữ liệu trong 1 phần tử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2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onselect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vùng chọn dữ liệu bị thay đổi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7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ondragstart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Xẩy ra khi vùng chọn bị di chuyển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và Selection Events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397816"/>
            <a:ext cx="7620000" cy="477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&lt;title&gt; Reservation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showStyle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field.style.backgroundColor</a:t>
            </a:r>
            <a:r>
              <a:rPr lang="en-GB" sz="2400" baseline="30000" dirty="0" smtClean="0"/>
              <a:t> = ‘#FFFFCC’;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field.style.backgroundColor</a:t>
            </a:r>
            <a:r>
              <a:rPr lang="en-GB" sz="2400" baseline="30000" dirty="0" smtClean="0"/>
              <a:t> = ‘#FFFFFF’;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field.style.fontWeight</a:t>
            </a:r>
            <a:r>
              <a:rPr lang="en-GB" sz="2400" baseline="30000" dirty="0" smtClean="0"/>
              <a:t> = ‘bold’;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field.style.fontFamily</a:t>
            </a:r>
            <a:r>
              <a:rPr lang="en-GB" sz="2400" baseline="30000" dirty="0" smtClean="0"/>
              <a:t> = ‘Arial’;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7620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&lt;h2&gt; Feedback Form&lt;/h2&gt;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&lt;form id=”</a:t>
            </a:r>
            <a:r>
              <a:rPr lang="en-GB" sz="2400" baseline="30000" dirty="0" err="1" smtClean="0"/>
              <a:t>frmreservation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&lt;label for=”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”&gt;Name:&lt;/label&gt;&lt;/td&gt;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&lt;input id=”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 type=”text”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              </a:t>
            </a:r>
            <a:r>
              <a:rPr lang="en-US" sz="2400" baseline="30000" dirty="0" err="1" smtClean="0"/>
              <a:t>onfocus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showStyle</a:t>
            </a:r>
            <a:r>
              <a:rPr lang="en-US" sz="2400" baseline="30000" dirty="0" smtClean="0"/>
              <a:t>(this</a:t>
            </a:r>
            <a:r>
              <a:rPr lang="en-GB" sz="2400" baseline="30000" dirty="0" smtClean="0"/>
              <a:t>);”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 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&lt;td&gt; &lt;label for=”</a:t>
            </a:r>
            <a:r>
              <a:rPr lang="en-GB" sz="2400" baseline="30000" dirty="0" err="1" smtClean="0"/>
              <a:t>txtEmail</a:t>
            </a:r>
            <a:r>
              <a:rPr lang="en-GB" sz="2400" baseline="30000" dirty="0" smtClean="0"/>
              <a:t>”&gt;E-mail:&lt;/label&gt;&lt;/td&gt;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&lt;input id=”</a:t>
            </a:r>
            <a:r>
              <a:rPr lang="en-US" sz="2400" baseline="30000" dirty="0" err="1" smtClean="0"/>
              <a:t>txtEmail</a:t>
            </a:r>
            <a:r>
              <a:rPr lang="en-US" sz="2400" baseline="30000" dirty="0" smtClean="0"/>
              <a:t>” type=”text”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</a:t>
            </a:r>
            <a:r>
              <a:rPr lang="en-US" sz="2400" baseline="30000" dirty="0" err="1" smtClean="0"/>
              <a:t>onfocus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showStyle</a:t>
            </a:r>
            <a:r>
              <a:rPr lang="en-US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 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và Selection Events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&lt;td&gt; &lt;label for=”</a:t>
            </a:r>
            <a:r>
              <a:rPr lang="en-GB" sz="2400" baseline="30000" dirty="0" err="1" smtClean="0"/>
              <a:t>txtComment</a:t>
            </a:r>
            <a:r>
              <a:rPr lang="en-GB" sz="2400" baseline="30000" dirty="0" smtClean="0"/>
              <a:t>”&gt;Comment:&lt;/label&gt;&lt;/td&gt;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&lt;td&gt; &lt;</a:t>
            </a:r>
            <a:r>
              <a:rPr lang="en-US" sz="2400" baseline="30000" dirty="0" err="1" smtClean="0"/>
              <a:t>textarea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txtComment</a:t>
            </a:r>
            <a:r>
              <a:rPr lang="en-US" sz="2400" baseline="30000" dirty="0" smtClean="0"/>
              <a:t>” cols=”15” rows=”3”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onfocus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showStyle</a:t>
            </a:r>
            <a:r>
              <a:rPr lang="en-GB" sz="2400" baseline="30000" dirty="0" smtClean="0"/>
              <a:t>(this);”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   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(this);&gt; &lt;/</a:t>
            </a:r>
            <a:r>
              <a:rPr lang="en-GB" sz="2400" baseline="30000" dirty="0" err="1" smtClean="0"/>
              <a:t>textarea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&lt;td&gt; &lt;input id=”</a:t>
            </a:r>
            <a:r>
              <a:rPr lang="en-US" sz="2400" baseline="30000" dirty="0" err="1" smtClean="0"/>
              <a:t>btnSubmit</a:t>
            </a:r>
            <a:r>
              <a:rPr lang="en-US" sz="2400" baseline="30000" dirty="0" smtClean="0"/>
              <a:t>” type=”button” type=”button”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value=”Submit”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&lt;td&gt; &lt;input id=”</a:t>
            </a:r>
            <a:r>
              <a:rPr lang="en-GB" sz="2400" baseline="30000" dirty="0" err="1" smtClean="0"/>
              <a:t>btnReset</a:t>
            </a:r>
            <a:r>
              <a:rPr lang="en-GB" sz="2400" baseline="30000" dirty="0" smtClean="0"/>
              <a:t>”  type=”reset”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và Selection Events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7086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567094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là một thư viện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phát triển bởi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John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Resig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năm 2006 với khẩu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hiệu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Write less and do more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gồm các mã lệnh phía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client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cho phép tạo hoạt ảnh, xử lý sự kiện, và phát triển ứng dụng AJAX.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Nó cho phép viết ứng dụng nhanh hơn do chỉ cần viết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code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ít hơn.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một số tính năng chính của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2549643"/>
              </p:ext>
            </p:extLst>
          </p:nvPr>
        </p:nvGraphicFramePr>
        <p:xfrm>
          <a:off x="685800" y="26670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</a:t>
            </a:r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hai kiểu của lập trình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1012184"/>
              </p:ext>
            </p:extLst>
          </p:nvPr>
        </p:nvGraphicFramePr>
        <p:xfrm>
          <a:off x="762000" y="1219200"/>
          <a:ext cx="762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3733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Hình minh họa: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133600" y="4343400"/>
          <a:ext cx="4114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7" grpId="0"/>
      <p:bldGraphic spid="10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7963203"/>
              </p:ext>
            </p:extLst>
          </p:nvPr>
        </p:nvGraphicFramePr>
        <p:xfrm>
          <a:off x="533400" y="1066800"/>
          <a:ext cx="7924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làm việc với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thực thi các bước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295400"/>
            <a:ext cx="8235788" cy="685800"/>
            <a:chOff x="-158588" y="-500031"/>
            <a:chExt cx="8235788" cy="807119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1. </a:t>
              </a:r>
              <a:r>
                <a:rPr lang="vi-VN" sz="2400" baseline="30000" dirty="0" err="1">
                  <a:solidFill>
                    <a:schemeClr val="tx1"/>
                  </a:solidFill>
                </a:rPr>
                <a:t>Download</a:t>
              </a:r>
              <a:r>
                <a:rPr lang="vi-VN" sz="2400" baseline="30000" dirty="0">
                  <a:solidFill>
                    <a:schemeClr val="tx1"/>
                  </a:solidFill>
                </a:rPr>
                <a:t> thư viện </a:t>
              </a:r>
              <a:r>
                <a:rPr lang="vi-VN" sz="2400" baseline="30000" dirty="0" err="1">
                  <a:solidFill>
                    <a:schemeClr val="tx1"/>
                  </a:solidFill>
                </a:rPr>
                <a:t>jQuery</a:t>
              </a:r>
              <a:r>
                <a:rPr lang="vi-VN" sz="2400" baseline="30000" dirty="0">
                  <a:solidFill>
                    <a:schemeClr val="tx1"/>
                  </a:solidFill>
                </a:rPr>
                <a:t> từ địa chỉ http://jquery.com/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19812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vi-VN" sz="2400" baseline="30000" dirty="0">
                  <a:solidFill>
                    <a:schemeClr val="tx1"/>
                  </a:solidFill>
                </a:rPr>
                <a:t>2. Đặt tệp jquery-1.7.2.min.js vào thư mục hiện tại.</a:t>
              </a: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2667000"/>
            <a:ext cx="85344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Gộp thư viện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vào trong trang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762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&lt;title&gt;The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Example&lt;/title&gt;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// Using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library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// The user can add our JavaScript code here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Gọi các hàm của jQuery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10600" cy="2362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 cách gọi hàm trong jQuery: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7620000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&lt;title&gt;The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Example&lt;/title&gt;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 jquery-1.7.2.min.js”&gt;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$(document).ready(function()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$(“div”).click(function()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alert(“Welcome to the </a:t>
            </a:r>
            <a:r>
              <a:rPr lang="en-US" sz="2400" baseline="30000" dirty="0" err="1" smtClean="0"/>
              <a:t>jQuery</a:t>
            </a:r>
            <a:r>
              <a:rPr lang="en-US" sz="2400" baseline="30000" dirty="0" smtClean="0"/>
              <a:t> world!”);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Gọi các hàm của jQuery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31577"/>
            <a:ext cx="7620000" cy="175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&lt;div id=”</a:t>
            </a:r>
            <a:r>
              <a:rPr lang="en-GB" sz="2400" baseline="30000" dirty="0" err="1" smtClean="0"/>
              <a:t>firstdiv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Click on the text to view a dialog box.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667000"/>
            <a:ext cx="85344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2.1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48228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Mobile (1/6)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5344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is a Web User Interface (UI) development framework that allows the user to build mobile Web applications that work on tablets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framework provides many facilities that include XML DOM and HTML manipulation and traversing, performing server communication, handling events, image effects, and animation for Web pages.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basic features of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26670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(2/6</a:t>
            </a:r>
            <a:r>
              <a:rPr lang="en-US" dirty="0"/>
              <a:t>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85800" y="838200"/>
          <a:ext cx="7924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0480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an example of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505200"/>
            <a:ext cx="8153400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&lt;title&gt;Page Title&lt;/title&gt;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&lt;link </a:t>
            </a:r>
            <a:r>
              <a:rPr lang="en-GB" sz="2400" baseline="30000" dirty="0" err="1" smtClean="0"/>
              <a:t>rel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stylesheet</a:t>
            </a:r>
            <a:r>
              <a:rPr lang="en-GB" sz="2400" baseline="30000" dirty="0" smtClean="0"/>
              <a:t>” </a:t>
            </a:r>
            <a:r>
              <a:rPr lang="en-GB" sz="2400" baseline="30000" dirty="0" err="1" smtClean="0"/>
              <a:t>href</a:t>
            </a:r>
            <a:r>
              <a:rPr lang="en-GB" sz="2400" baseline="30000" dirty="0" smtClean="0"/>
              <a:t>=”jquery.mobile-1.0a3.min.css” /&gt;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=”jquery-1.5.min.js”&gt;&lt;/script&gt;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=”jquery.mobile-1.0a3.min.js”&gt;&lt;/script&gt;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data-role=”page”&gt;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data-role=”header”&gt;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&lt;h1&gt;Car Rental&lt;/h1&gt;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(3/6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153400" cy="402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&lt;div data-role=”content”&gt;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&lt;p&gt;Choose from the listed car models&lt;/p&gt;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ul</a:t>
            </a:r>
            <a:r>
              <a:rPr lang="en-GB" sz="2400" baseline="30000" dirty="0" smtClean="0"/>
              <a:t> data-role=”</a:t>
            </a:r>
            <a:r>
              <a:rPr lang="en-GB" sz="2400" baseline="30000" dirty="0" err="1" smtClean="0"/>
              <a:t>listview</a:t>
            </a:r>
            <a:r>
              <a:rPr lang="en-GB" sz="2400" baseline="30000" dirty="0" smtClean="0"/>
              <a:t>” data-inset=”true”&gt;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href=”#”&gt;Ford&lt;/a&gt;&lt;/li&gt;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href=”#”&gt;Ferrari&lt;/a&gt;&lt;/li&gt;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href=”#”&gt;BMW&lt;/a&gt;&lt;/li&gt;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href=”#”&gt;Toyota&lt;/a&gt;&lt;/li&gt;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href=”#”&gt;Mercedes-Benz&lt;/a&gt;&lt;/li&gt;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</a:t>
            </a:r>
            <a:r>
              <a:rPr lang="en-GB" sz="2400" baseline="30000" dirty="0" err="1" smtClean="0"/>
              <a:t>ul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data-role=”footer”&gt;</a:t>
            </a:r>
          </a:p>
          <a:p>
            <a:pPr>
              <a:lnSpc>
                <a:spcPts val="1000"/>
              </a:lnSpc>
            </a:pPr>
            <a:r>
              <a:rPr lang="pt-BR" sz="2400" baseline="30000" dirty="0" smtClean="0"/>
              <a:t>    &lt;h4&gt;&amp;copy; DriveCars 2012.&lt;/h4&gt;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800600"/>
            <a:ext cx="85344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application should have the following three files: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 file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library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(4/6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 snippet, three files are included, the CSS (</a:t>
            </a:r>
            <a:r>
              <a:rPr lang="en-US" sz="2800" baseline="30000" dirty="0" smtClean="0">
                <a:cs typeface="Courier New" pitchFamily="49" charset="0"/>
              </a:rPr>
              <a:t>jquery.mobile-1.0a3.min.css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 (</a:t>
            </a:r>
            <a:r>
              <a:rPr lang="en-US" sz="2800" baseline="30000" dirty="0" smtClean="0">
                <a:cs typeface="Courier New" pitchFamily="49" charset="0"/>
              </a:rPr>
              <a:t>jquery-1.5.min.js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and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library (</a:t>
            </a:r>
            <a:r>
              <a:rPr lang="en-US" sz="2800" baseline="30000" dirty="0" smtClean="0">
                <a:cs typeface="Courier New" pitchFamily="49" charset="0"/>
              </a:rPr>
              <a:t>jquery.mobile-1.0a3.min.js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can also download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libraries from </a:t>
            </a:r>
            <a:r>
              <a:rPr lang="en-US" sz="2800" baseline="30000" dirty="0" smtClean="0">
                <a:cs typeface="Courier New" pitchFamily="49" charset="0"/>
              </a:rPr>
              <a:t>http://code.jquery.com/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Web site.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69622617"/>
              </p:ext>
            </p:extLst>
          </p:nvPr>
        </p:nvGraphicFramePr>
        <p:xfrm>
          <a:off x="304800" y="22098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BA9BC0-03BD-4B03-A3A1-8230076A3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A2BA9BC0-03BD-4B03-A3A1-8230076A3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(5/6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7630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need to install the Opera Mobile Emulator from the Opera Web site.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After installing the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Opera Mobile Emulator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perform the following steps to apply settings to the emulator: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828800"/>
            <a:ext cx="8235788" cy="828523"/>
            <a:chOff x="-158588" y="-500031"/>
            <a:chExt cx="8235788" cy="731317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98251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Select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All Programs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.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dialog box will be displayed.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7432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2. In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Profile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tab, select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Samsung Galaxy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Tab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505200"/>
            <a:ext cx="8235788" cy="685800"/>
            <a:chOff x="-158588" y="-500031"/>
            <a:chExt cx="8235788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3. In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Resolution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drop-down, select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WVGA Portrait(480x800)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4191001"/>
            <a:ext cx="8235788" cy="685799"/>
            <a:chOff x="-158588" y="-500031"/>
            <a:chExt cx="8235788" cy="822731"/>
          </a:xfrm>
        </p:grpSpPr>
        <p:sp>
          <p:nvSpPr>
            <p:cNvPr id="16" name="Rounded Rectangle 1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4"/>
            <p:cNvSpPr/>
            <p:nvPr/>
          </p:nvSpPr>
          <p:spPr>
            <a:xfrm>
              <a:off x="-158588" y="-206837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4. 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Update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4953000"/>
            <a:ext cx="8235788" cy="685800"/>
            <a:chOff x="-158588" y="-500031"/>
            <a:chExt cx="8235788" cy="807119"/>
          </a:xfrm>
        </p:grpSpPr>
        <p:sp>
          <p:nvSpPr>
            <p:cNvPr id="19" name="Rounded Rectangle 18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5. 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Launch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Samsung Galaxy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tab is displayed.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(6/6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needs to install the Opera Mobile Emulator from the Opera Web site and perform the following steps to apply settings to the emulator: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371600"/>
            <a:ext cx="8235788" cy="838200"/>
            <a:chOff x="-158588" y="-500031"/>
            <a:chExt cx="8235788" cy="598933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375654"/>
              <a:ext cx="8004094" cy="3656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 Add the Opera Mobile Emulator in the </a:t>
              </a:r>
              <a:r>
                <a:rPr lang="en-US" sz="2400" baseline="30000" dirty="0" err="1" smtClean="0">
                  <a:solidFill>
                    <a:schemeClr val="tx1"/>
                  </a:solidFill>
                </a:rPr>
                <a:t>CoffeeCup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editor by clicking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Tools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Additional Browsers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Test with Additional Browser 1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and give the location of the Opera Mobile Emulator installed on your system. </a:t>
              </a:r>
            </a:p>
            <a:p>
              <a:pPr marL="457200" indent="-274320" algn="just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2286001"/>
            <a:ext cx="8083388" cy="457199"/>
            <a:chOff x="-6188" y="-500031"/>
            <a:chExt cx="8083388" cy="627761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6188" y="-132768"/>
              <a:ext cx="8004094" cy="260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aseline="30000" dirty="0" smtClean="0">
                  <a:solidFill>
                    <a:schemeClr val="tx1"/>
                  </a:solidFill>
                </a:rPr>
                <a:t>2. Open the </a:t>
              </a:r>
              <a:r>
                <a:rPr lang="en-US" sz="2400" baseline="30000" dirty="0" err="1" smtClean="0">
                  <a:solidFill>
                    <a:schemeClr val="tx1"/>
                  </a:solidFill>
                </a:rPr>
                <a:t>jQuery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file in the </a:t>
              </a:r>
              <a:r>
                <a:rPr lang="en-US" sz="2400" b="1" baseline="30000" dirty="0" err="1" smtClean="0">
                  <a:solidFill>
                    <a:schemeClr val="tx1"/>
                  </a:solidFill>
                </a:rPr>
                <a:t>CoffeeCup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editor and save.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106" y="2819400"/>
            <a:ext cx="8238882" cy="609600"/>
            <a:chOff x="-161682" y="-500031"/>
            <a:chExt cx="8238882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61682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3. 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Tools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Additional Browser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Test with Additional Browser 1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3429000"/>
            <a:ext cx="87630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Opera Mobile Emulator.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 descr="Figure 12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65621"/>
            <a:ext cx="1600200" cy="3031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1-2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4785308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970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Scripting refers to a series of commands that are interpreted and executed sequentially and immediately on an occurrence of an event.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scripting language, which can be executed on the client-side and on the server-side.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variable refers to a symbolic name that holds a value, which keeps changing.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function is a piece of code that performs some operations on variables to fulfill a specific task.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handling is a process of specifying actions to be performed when an event occurs.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bubbling is a mechanism that allows you to specify a common event handler for all child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is a Web User Interface development framework that allows the user to build mobile Web applications that works on tablets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 về object trong thế giới thực: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79992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phiên bản của 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Phiên bản đầu tiên được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Brendan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Eich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tại hãng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Netscape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phát triển năm 1995, gọi là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1.0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phiên bản của ngôn ngữ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8747"/>
              </p:ext>
            </p:extLst>
          </p:nvPr>
        </p:nvGraphicFramePr>
        <p:xfrm>
          <a:off x="457200" y="1905000"/>
          <a:ext cx="8229600" cy="44907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143000"/>
                <a:gridCol w="7086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Phiên</a:t>
                      </a:r>
                      <a:r>
                        <a:rPr lang="en-US" sz="2800" b="1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bản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Mô tả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3.0 và IE 3.0.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IE 4.0.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IE 5.0,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4.0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5.0.</a:t>
                      </a:r>
                      <a:endParaRPr lang="en-US" sz="2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6.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IE 6.0,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6.0,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Mozilla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1.0.</a:t>
                      </a:r>
                      <a:endParaRPr lang="en-US" sz="36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các phiên bản mới nhất của IE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1.5 trở lên.</a:t>
                      </a:r>
                      <a:endParaRPr lang="en-US" sz="4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hỗ trợ bởi các phiên bản mới nhất của IE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Netscape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2.0 trở lên.</a:t>
                      </a:r>
                      <a:endParaRPr lang="en-US" sz="4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 (1/2)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9183312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14058</TotalTime>
  <Words>5249</Words>
  <Application>Microsoft Office PowerPoint</Application>
  <PresentationFormat>On-screen Show (4:3)</PresentationFormat>
  <Paragraphs>899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Scripting 1/3</vt:lpstr>
      <vt:lpstr>Scripting 2/3</vt:lpstr>
      <vt:lpstr>Scripting 3/3</vt:lpstr>
      <vt:lpstr>JavaScript 1-2</vt:lpstr>
      <vt:lpstr>JavaScript 2-2</vt:lpstr>
      <vt:lpstr>Các phiên bản của JavaScript</vt:lpstr>
      <vt:lpstr>Client-side JavaScript (1/2)</vt:lpstr>
      <vt:lpstr>Client-side JavaScript (2/2)</vt:lpstr>
      <vt:lpstr>Server-side JavaScript (1/2)</vt:lpstr>
      <vt:lpstr>Server-side JavaScript (2/2)</vt:lpstr>
      <vt:lpstr>Thẻ &lt;Script&gt; (1/2)</vt:lpstr>
      <vt:lpstr>Thẻ &lt;Script&gt; (1/2)</vt:lpstr>
      <vt:lpstr>Biến trong JavaScript</vt:lpstr>
      <vt:lpstr>Khai báo biến (1/4)</vt:lpstr>
      <vt:lpstr>Khai báo biến (2/4)</vt:lpstr>
      <vt:lpstr>Khai báo biến (3/4)</vt:lpstr>
      <vt:lpstr>Khai báo biến (4/4)</vt:lpstr>
      <vt:lpstr>Các luật đặt tên biến</vt:lpstr>
      <vt:lpstr>Các kiểu dữ liệu trong JavaScript (1/3)</vt:lpstr>
      <vt:lpstr>Các kiểu dữ liệu trong JavaScript (2/3)</vt:lpstr>
      <vt:lpstr>Các kiểu dữ liệu trong JavaScript (3/3)</vt:lpstr>
      <vt:lpstr>Phương thức (1/3)</vt:lpstr>
      <vt:lpstr>Phương thức (2/3)</vt:lpstr>
      <vt:lpstr>Phương thức (3/3)</vt:lpstr>
      <vt:lpstr>Sử dụng Comments</vt:lpstr>
      <vt:lpstr>Ký tự Escape Sequence (1/2)</vt:lpstr>
      <vt:lpstr>Ký tự Escape Sequence (2/2)</vt:lpstr>
      <vt:lpstr>Các hàm Built-in (1/4)</vt:lpstr>
      <vt:lpstr>Các hàm Built-in (2/4)</vt:lpstr>
      <vt:lpstr>Các hàm Built-in (3/4)</vt:lpstr>
      <vt:lpstr>Các hàm Built-in (4/4)</vt:lpstr>
      <vt:lpstr>Events</vt:lpstr>
      <vt:lpstr>Event Handling (1/2)</vt:lpstr>
      <vt:lpstr>Event Handling (2/2)</vt:lpstr>
      <vt:lpstr>Event Bubbling</vt:lpstr>
      <vt:lpstr>Vòng đời của một Event</vt:lpstr>
      <vt:lpstr>Keyboard Events (1/3)</vt:lpstr>
      <vt:lpstr>Keyboard Events (2/3)</vt:lpstr>
      <vt:lpstr>Mouse Events 1-4</vt:lpstr>
      <vt:lpstr>Mouse Events 2-4</vt:lpstr>
      <vt:lpstr>Mouse Events 3-4</vt:lpstr>
      <vt:lpstr>Mouse Events 4-4</vt:lpstr>
      <vt:lpstr>Focus và Selection Events (1/4)</vt:lpstr>
      <vt:lpstr>Focus và Selection Events (2/4)</vt:lpstr>
      <vt:lpstr>Focus và Selection Events (3/4)</vt:lpstr>
      <vt:lpstr>Focus và Selection Events (4/4)</vt:lpstr>
      <vt:lpstr>jQuery (1/2)</vt:lpstr>
      <vt:lpstr>jQuery (2/2)</vt:lpstr>
      <vt:lpstr>Using jQuery Library</vt:lpstr>
      <vt:lpstr>Gọi các hàm của jQuery (1/2)</vt:lpstr>
      <vt:lpstr>Gọi các hàm của jQuery (2/2)</vt:lpstr>
      <vt:lpstr>jQuery Mobile (1/6)</vt:lpstr>
      <vt:lpstr>jQuery Mobile (2/6)</vt:lpstr>
      <vt:lpstr>jQuery Mobile (3/6)</vt:lpstr>
      <vt:lpstr>jQuery Mobile (4/6)</vt:lpstr>
      <vt:lpstr>jQuery Mobile (5/6)</vt:lpstr>
      <vt:lpstr>jQuery Mobile (6/6)</vt:lpstr>
      <vt:lpstr>Summary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12 XP</dc:title>
  <dc:creator>Aptech Limited</dc:creator>
  <cp:lastModifiedBy>So1 AQ</cp:lastModifiedBy>
  <cp:revision>2430</cp:revision>
  <dcterms:created xsi:type="dcterms:W3CDTF">2006-08-16T00:00:00Z</dcterms:created>
  <dcterms:modified xsi:type="dcterms:W3CDTF">2014-10-15T16:30:39Z</dcterms:modified>
</cp:coreProperties>
</file>