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1"/>
  </p:notesMasterIdLst>
  <p:handoutMasterIdLst>
    <p:handoutMasterId r:id="rId42"/>
  </p:handoutMasterIdLst>
  <p:sldIdLst>
    <p:sldId id="356" r:id="rId2"/>
    <p:sldId id="357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30" r:id="rId40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 varScale="1">
        <p:scale>
          <a:sx n="75" d="100"/>
          <a:sy n="75" d="100"/>
        </p:scale>
        <p:origin x="10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Bảng được tạo bởi các dòng và các cột. Điểm giao của dòng với cột gọi là ô (</a:t>
          </a:r>
          <a:r>
            <a:rPr lang="vi-VN" sz="1800" dirty="0" err="1" smtClean="0">
              <a:solidFill>
                <a:schemeClr val="tx1"/>
              </a:solidFill>
            </a:rPr>
            <a:t>cell</a:t>
          </a:r>
          <a:r>
            <a:rPr lang="vi-VN" sz="1800" dirty="0" smtClean="0">
              <a:solidFill>
                <a:schemeClr val="tx1"/>
              </a:solidFill>
            </a:rPr>
            <a:t>)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Một dòng được tạo bởi nhiều ô xếp cạnh nhau theo chiều ngang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Một cột được coi là nhiều ô xếp thẳng hàng theo chiều dọc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Để tạo bảng dùng thẻ </a:t>
          </a:r>
          <a:r>
            <a: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&lt;table&gt;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Để tạo dòng dùng thẻ </a:t>
          </a:r>
          <a:r>
            <a: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</a:t>
          </a:r>
          <a:r>
            <a:rPr lang="en-US" sz="1800" dirty="0" err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tr</a:t>
          </a:r>
          <a:r>
            <a: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&gt;</a:t>
          </a:r>
          <a:r>
            <a:rPr lang="en-US" sz="1800" dirty="0" smtClean="0">
              <a:solidFill>
                <a:schemeClr val="tx1"/>
              </a:solidFill>
            </a:rPr>
            <a:t>.  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Để tạo ô dùng thẻ </a:t>
          </a:r>
          <a:r>
            <a: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&lt;td&gt;</a:t>
          </a:r>
          <a:r>
            <a:rPr lang="en-US" sz="1800" dirty="0" smtClean="0">
              <a:solidFill>
                <a:schemeClr val="tx1"/>
              </a:solidFill>
            </a:rPr>
            <a:t>. 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Thuộc tính </a:t>
          </a:r>
          <a:r>
            <a:rPr lang="vi-VN" sz="1800" dirty="0" err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border</a:t>
          </a:r>
          <a:r>
            <a:rPr lang="vi-VN" sz="1800" dirty="0" smtClean="0">
              <a:solidFill>
                <a:schemeClr val="tx1"/>
              </a:solidFill>
            </a:rPr>
            <a:t> của thẻ </a:t>
          </a:r>
          <a:r>
            <a:rPr lang="vi-VN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</a:t>
          </a:r>
          <a:r>
            <a:rPr lang="vi-VN" sz="1800" dirty="0" err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table</a:t>
          </a:r>
          <a:r>
            <a:rPr lang="vi-VN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&gt; </a:t>
          </a:r>
          <a:r>
            <a:rPr lang="vi-VN" sz="1800" dirty="0" smtClean="0">
              <a:solidFill>
                <a:schemeClr val="tx1"/>
              </a:solidFill>
            </a:rPr>
            <a:t>chỉ ra kích </a:t>
          </a:r>
          <a:r>
            <a:rPr lang="vi-VN" sz="1800" dirty="0" err="1" smtClean="0">
              <a:solidFill>
                <a:schemeClr val="tx1"/>
              </a:solidFill>
            </a:rPr>
            <a:t>cở</a:t>
          </a:r>
          <a:r>
            <a:rPr lang="vi-VN" sz="1800" dirty="0" smtClean="0">
              <a:solidFill>
                <a:schemeClr val="tx1"/>
              </a:solidFill>
            </a:rPr>
            <a:t> đường viền của bảng, nếu </a:t>
          </a:r>
          <a:r>
            <a:rPr lang="vi-VN" sz="1800" dirty="0" err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border</a:t>
          </a:r>
          <a:r>
            <a:rPr lang="vi-VN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=0</a:t>
          </a:r>
          <a:r>
            <a:rPr lang="vi-VN" sz="1800" dirty="0" smtClean="0">
              <a:solidFill>
                <a:schemeClr val="tx1"/>
              </a:solidFill>
            </a:rPr>
            <a:t> thì các đường viền sẽ không hiển thị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73F2FC-3A6C-4ED5-8D07-0C2D4C6C665D}" type="presOf" srcId="{6BA7DE87-A66C-48CD-8302-C3E280786B56}" destId="{0F147CFF-3E8E-4540-9C52-F4C33971269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37D4F41-F418-4D40-8AF0-B5738BB24984}" type="presOf" srcId="{32F9483E-A135-41CD-9B8E-5BB23FE4E385}" destId="{02F157C3-4AF0-4564-919C-72DA0052C758}" srcOrd="0" destOrd="0" presId="urn:microsoft.com/office/officeart/2005/8/layout/vList2"/>
    <dgm:cxn modelId="{1EC0D2F3-B3EE-4E12-ACAC-73CC9364C48D}" type="presOf" srcId="{D32F8FCF-EDF2-4321-B49C-D5DF3D295B52}" destId="{9FF9BD46-DE44-4B30-80ED-AC3A9E213A06}" srcOrd="0" destOrd="0" presId="urn:microsoft.com/office/officeart/2005/8/layout/vList2"/>
    <dgm:cxn modelId="{A4BCE09D-12A4-48CE-BC00-CE56EABE0642}" type="presOf" srcId="{562882C0-AB97-4E3B-8D46-8E574B04BE56}" destId="{A6445519-E36D-458F-8F29-D286534B965D}" srcOrd="0" destOrd="0" presId="urn:microsoft.com/office/officeart/2005/8/layout/vList2"/>
    <dgm:cxn modelId="{41975435-3257-4946-A99C-B13318209919}" type="presOf" srcId="{4E1CD5B7-2CF3-44AA-979B-6F420433627D}" destId="{388723AB-37EB-4EC2-B7B0-759657273835}" srcOrd="0" destOrd="0" presId="urn:microsoft.com/office/officeart/2005/8/layout/vList2"/>
    <dgm:cxn modelId="{417D96CD-BAA5-4A48-8E02-F36459681B14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B1C265DF-48C1-4BAF-B907-F8A22EA9153E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171C5AC9-9B0B-4640-A4F5-E2F79D8A09BB}" type="presOf" srcId="{209C3A80-B2DE-4554-A5AA-75AF0BD3AF6E}" destId="{FA6D5F93-001C-4408-896F-284E44EA4C9E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6CCA3695-C5DD-4BB5-8C64-A4988325DA6F}" type="presParOf" srcId="{9FF9BD46-DE44-4B30-80ED-AC3A9E213A06}" destId="{388723AB-37EB-4EC2-B7B0-759657273835}" srcOrd="0" destOrd="0" presId="urn:microsoft.com/office/officeart/2005/8/layout/vList2"/>
    <dgm:cxn modelId="{6208E127-9F7F-4DFE-B15B-53F05F7A8C31}" type="presParOf" srcId="{9FF9BD46-DE44-4B30-80ED-AC3A9E213A06}" destId="{D877BAB3-7DBF-46AB-A039-BE8C107F0C8C}" srcOrd="1" destOrd="0" presId="urn:microsoft.com/office/officeart/2005/8/layout/vList2"/>
    <dgm:cxn modelId="{981E98EF-D81B-47D4-AEEF-6E6B28DBAB61}" type="presParOf" srcId="{9FF9BD46-DE44-4B30-80ED-AC3A9E213A06}" destId="{0256FAD6-365E-4CAB-8266-8CECC71F7F52}" srcOrd="2" destOrd="0" presId="urn:microsoft.com/office/officeart/2005/8/layout/vList2"/>
    <dgm:cxn modelId="{16B6FA3F-C6C5-4F01-9BED-44AB34119AB0}" type="presParOf" srcId="{9FF9BD46-DE44-4B30-80ED-AC3A9E213A06}" destId="{C88DBDBC-73BA-40D4-ACAA-61468FA8920B}" srcOrd="3" destOrd="0" presId="urn:microsoft.com/office/officeart/2005/8/layout/vList2"/>
    <dgm:cxn modelId="{2F33C3D7-8812-4DAA-AFB7-D00575C64C4F}" type="presParOf" srcId="{9FF9BD46-DE44-4B30-80ED-AC3A9E213A06}" destId="{A6445519-E36D-458F-8F29-D286534B965D}" srcOrd="4" destOrd="0" presId="urn:microsoft.com/office/officeart/2005/8/layout/vList2"/>
    <dgm:cxn modelId="{AA2EB54B-F68A-4F3B-8B6D-A9996FDC5736}" type="presParOf" srcId="{9FF9BD46-DE44-4B30-80ED-AC3A9E213A06}" destId="{A2EE26A5-691E-4C3F-B7EF-20DE69EA838D}" srcOrd="5" destOrd="0" presId="urn:microsoft.com/office/officeart/2005/8/layout/vList2"/>
    <dgm:cxn modelId="{B46A1EC9-B10C-4601-BAF7-82F0929133CC}" type="presParOf" srcId="{9FF9BD46-DE44-4B30-80ED-AC3A9E213A06}" destId="{02F157C3-4AF0-4564-919C-72DA0052C758}" srcOrd="6" destOrd="0" presId="urn:microsoft.com/office/officeart/2005/8/layout/vList2"/>
    <dgm:cxn modelId="{111F223A-E70A-465F-9DB9-6D60BD6E33DB}" type="presParOf" srcId="{9FF9BD46-DE44-4B30-80ED-AC3A9E213A06}" destId="{3C7DB9C2-B0E1-49BC-BB9B-F7C0921C4DD2}" srcOrd="7" destOrd="0" presId="urn:microsoft.com/office/officeart/2005/8/layout/vList2"/>
    <dgm:cxn modelId="{CC6F2C6E-613E-4923-A179-16A2DAAFA1F5}" type="presParOf" srcId="{9FF9BD46-DE44-4B30-80ED-AC3A9E213A06}" destId="{2EB7D3FA-250E-4F56-A9B0-C5AA0134E3BB}" srcOrd="8" destOrd="0" presId="urn:microsoft.com/office/officeart/2005/8/layout/vList2"/>
    <dgm:cxn modelId="{CC5B6FD8-E711-4472-B605-1802691C972A}" type="presParOf" srcId="{9FF9BD46-DE44-4B30-80ED-AC3A9E213A06}" destId="{8CACE038-891E-47D3-B649-2EB8C1DD8014}" srcOrd="9" destOrd="0" presId="urn:microsoft.com/office/officeart/2005/8/layout/vList2"/>
    <dgm:cxn modelId="{96E1CBC8-2F3A-4349-9177-44E3270B4B6E}" type="presParOf" srcId="{9FF9BD46-DE44-4B30-80ED-AC3A9E213A06}" destId="{0F147CFF-3E8E-4540-9C52-F4C339712692}" srcOrd="10" destOrd="0" presId="urn:microsoft.com/office/officeart/2005/8/layout/vList2"/>
    <dgm:cxn modelId="{DCF257AB-FEF3-455F-858E-4259404091E0}" type="presParOf" srcId="{9FF9BD46-DE44-4B30-80ED-AC3A9E213A06}" destId="{87350487-3035-4B00-9E7A-708521A6225B}" srcOrd="11" destOrd="0" presId="urn:microsoft.com/office/officeart/2005/8/layout/vList2"/>
    <dgm:cxn modelId="{4CA23C35-8082-46DB-8638-8DD0E70E27F0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left: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center: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Canh nội dung lệch trái, đây là giá trị mặc định cho các cell.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Canh nội dung dàn đều cả hai phía trái phải.</a:t>
          </a:r>
          <a:endParaRPr lang="en-US" sz="16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E2A6F2EE-F364-4771-B4E9-C379586847B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right:</a:t>
          </a:r>
          <a:endParaRPr lang="en-US" sz="1800" b="1" dirty="0"/>
        </a:p>
      </dgm:t>
    </dgm:pt>
    <dgm:pt modelId="{C7A4D117-2993-49A8-AA41-2992DDD8054A}" type="parTrans" cxnId="{590D2674-F045-4573-84A1-97BA1FF4B69A}">
      <dgm:prSet/>
      <dgm:spPr/>
      <dgm:t>
        <a:bodyPr/>
        <a:lstStyle/>
        <a:p>
          <a:endParaRPr lang="en-US"/>
        </a:p>
      </dgm:t>
    </dgm:pt>
    <dgm:pt modelId="{4321BFAE-1B60-40C2-A29A-6529E768D090}" type="sibTrans" cxnId="{590D2674-F045-4573-84A1-97BA1FF4B69A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Canh nội dung vào giữa.</a:t>
          </a:r>
          <a:endParaRPr lang="en-US" sz="1600" dirty="0"/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E73039E8-D8AB-42C5-85CB-FE1305B90C0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justify:</a:t>
          </a:r>
          <a:endParaRPr lang="en-US" sz="1800" b="1" dirty="0"/>
        </a:p>
      </dgm:t>
    </dgm:pt>
    <dgm:pt modelId="{BAC8AFD3-74C2-482C-AF3A-2F4E7E88CA73}" type="parTrans" cxnId="{ADA85107-4F4E-485E-B0D9-93BB429B7B8F}">
      <dgm:prSet/>
      <dgm:spPr/>
      <dgm:t>
        <a:bodyPr/>
        <a:lstStyle/>
        <a:p>
          <a:endParaRPr lang="en-US"/>
        </a:p>
      </dgm:t>
    </dgm:pt>
    <dgm:pt modelId="{45107484-2A68-434D-85D1-08C6CAA33B8C}" type="sibTrans" cxnId="{ADA85107-4F4E-485E-B0D9-93BB429B7B8F}">
      <dgm:prSet/>
      <dgm:spPr/>
      <dgm:t>
        <a:bodyPr/>
        <a:lstStyle/>
        <a:p>
          <a:endParaRPr lang="en-US"/>
        </a:p>
      </dgm:t>
    </dgm:pt>
    <dgm:pt modelId="{03CA7723-E205-498F-88EA-A5230C7D8F2F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Canh nội dung lệch phải.</a:t>
          </a:r>
          <a:endParaRPr lang="en-US" sz="1600" dirty="0"/>
        </a:p>
      </dgm:t>
    </dgm:pt>
    <dgm:pt modelId="{8FA13D78-726E-483B-A73E-64D66C419849}" type="parTrans" cxnId="{4DD6ADF0-8741-47FE-B050-AF2DFFA1288F}">
      <dgm:prSet/>
      <dgm:spPr/>
      <dgm:t>
        <a:bodyPr/>
        <a:lstStyle/>
        <a:p>
          <a:endParaRPr lang="en-US"/>
        </a:p>
      </dgm:t>
    </dgm:pt>
    <dgm:pt modelId="{D224982E-D8D7-4FD4-B282-5BAF6EC28B27}" type="sibTrans" cxnId="{4DD6ADF0-8741-47FE-B050-AF2DFFA1288F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4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4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4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4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37A81-6FFC-44B8-8290-CEFA926DE97E}" type="pres">
      <dgm:prSet presAssocID="{53A88CDB-A6B1-40B6-978D-1514548A3D8B}" presName="spaceBetweenRectangles" presStyleCnt="0"/>
      <dgm:spPr/>
    </dgm:pt>
    <dgm:pt modelId="{32ED51FC-AB96-4E2B-A4B3-B743F81628CD}" type="pres">
      <dgm:prSet presAssocID="{E2A6F2EE-F364-4771-B4E9-C379586847B6}" presName="parentLin" presStyleCnt="0"/>
      <dgm:spPr/>
    </dgm:pt>
    <dgm:pt modelId="{1BA6023A-846A-4034-9269-D5394070A1A7}" type="pres">
      <dgm:prSet presAssocID="{E2A6F2EE-F364-4771-B4E9-C379586847B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69684E09-53C8-42BD-AEE0-D545D5411276}" type="pres">
      <dgm:prSet presAssocID="{E2A6F2EE-F364-4771-B4E9-C379586847B6}" presName="parentText" presStyleLbl="node1" presStyleIdx="2" presStyleCnt="4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1AD88-76AD-4345-834A-283EC3D262BC}" type="pres">
      <dgm:prSet presAssocID="{E2A6F2EE-F364-4771-B4E9-C379586847B6}" presName="negativeSpace" presStyleCnt="0"/>
      <dgm:spPr/>
    </dgm:pt>
    <dgm:pt modelId="{CD48B418-2DD5-44F2-8D23-2AC0866BD6A7}" type="pres">
      <dgm:prSet presAssocID="{E2A6F2EE-F364-4771-B4E9-C379586847B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9D24E-F10E-4934-8D30-32AA9251DA73}" type="pres">
      <dgm:prSet presAssocID="{4321BFAE-1B60-40C2-A29A-6529E768D090}" presName="spaceBetweenRectangles" presStyleCnt="0"/>
      <dgm:spPr/>
    </dgm:pt>
    <dgm:pt modelId="{7CB10392-A380-4971-ACC5-75DC71407EB6}" type="pres">
      <dgm:prSet presAssocID="{E73039E8-D8AB-42C5-85CB-FE1305B90C0A}" presName="parentLin" presStyleCnt="0"/>
      <dgm:spPr/>
    </dgm:pt>
    <dgm:pt modelId="{20D682B0-36CC-46CC-A1CC-B378D087AF97}" type="pres">
      <dgm:prSet presAssocID="{E73039E8-D8AB-42C5-85CB-FE1305B90C0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05A40C8-48AB-4698-BDF6-054C661D6815}" type="pres">
      <dgm:prSet presAssocID="{E73039E8-D8AB-42C5-85CB-FE1305B90C0A}" presName="parentText" presStyleLbl="node1" presStyleIdx="3" presStyleCnt="4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0CE5A-8B7F-4DF4-8D57-3F720261229C}" type="pres">
      <dgm:prSet presAssocID="{E73039E8-D8AB-42C5-85CB-FE1305B90C0A}" presName="negativeSpace" presStyleCnt="0"/>
      <dgm:spPr/>
    </dgm:pt>
    <dgm:pt modelId="{6211871D-6D88-4CCD-BA3D-D01FE4DD8ADE}" type="pres">
      <dgm:prSet presAssocID="{E73039E8-D8AB-42C5-85CB-FE1305B90C0A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D6ADF0-8741-47FE-B050-AF2DFFA1288F}" srcId="{E2A6F2EE-F364-4771-B4E9-C379586847B6}" destId="{03CA7723-E205-498F-88EA-A5230C7D8F2F}" srcOrd="0" destOrd="0" parTransId="{8FA13D78-726E-483B-A73E-64D66C419849}" sibTransId="{D224982E-D8D7-4FD4-B282-5BAF6EC28B27}"/>
    <dgm:cxn modelId="{8F8919AF-F75A-4D56-A8DA-527F3A371F0B}" type="presOf" srcId="{E73039E8-D8AB-42C5-85CB-FE1305B90C0A}" destId="{20D682B0-36CC-46CC-A1CC-B378D087AF97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5307E5B1-150A-45CB-8B6D-6B3468A57423}" type="presOf" srcId="{0FAB737B-1159-42F8-99C9-C64FC22ADE02}" destId="{E5F8AC0D-C818-46D2-8191-251E5BC620F9}" srcOrd="0" destOrd="0" presId="urn:microsoft.com/office/officeart/2005/8/layout/list1"/>
    <dgm:cxn modelId="{C386787A-19B1-4062-8E17-6A1FCB70F809}" type="presOf" srcId="{E2A6F2EE-F364-4771-B4E9-C379586847B6}" destId="{1BA6023A-846A-4034-9269-D5394070A1A7}" srcOrd="0" destOrd="0" presId="urn:microsoft.com/office/officeart/2005/8/layout/list1"/>
    <dgm:cxn modelId="{D3D3B991-8662-4978-963F-C3B97342115B}" type="presOf" srcId="{9E018682-F920-4DE4-848B-9A1180AFE0E6}" destId="{35B9770D-CA92-443B-8E98-61B8397B238F}" srcOrd="0" destOrd="0" presId="urn:microsoft.com/office/officeart/2005/8/layout/list1"/>
    <dgm:cxn modelId="{DD9F533C-CC93-4062-B436-B614152E0196}" type="presOf" srcId="{0BE71C6B-AB23-42F8-8530-ACCE65770C59}" destId="{6211871D-6D88-4CCD-BA3D-D01FE4DD8ADE}" srcOrd="0" destOrd="0" presId="urn:microsoft.com/office/officeart/2005/8/layout/list1"/>
    <dgm:cxn modelId="{EA49B7A6-2B34-4B09-84D2-5294D4E23075}" type="presOf" srcId="{03CA7723-E205-498F-88EA-A5230C7D8F2F}" destId="{CD48B418-2DD5-44F2-8D23-2AC0866BD6A7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85584F61-B859-41AC-8E33-3B555AF2BF49}" type="presOf" srcId="{0EAF9682-B1F8-4E02-A34A-E6BC34DCCA96}" destId="{F89E510D-1EE2-46EE-81BE-70A29F00E6DE}" srcOrd="1" destOrd="0" presId="urn:microsoft.com/office/officeart/2005/8/layout/list1"/>
    <dgm:cxn modelId="{ADA85107-4F4E-485E-B0D9-93BB429B7B8F}" srcId="{9E018682-F920-4DE4-848B-9A1180AFE0E6}" destId="{E73039E8-D8AB-42C5-85CB-FE1305B90C0A}" srcOrd="3" destOrd="0" parTransId="{BAC8AFD3-74C2-482C-AF3A-2F4E7E88CA73}" sibTransId="{45107484-2A68-434D-85D1-08C6CAA33B8C}"/>
    <dgm:cxn modelId="{98163E02-7464-479B-BD78-422E0CF6F10C}" type="presOf" srcId="{DD2972BB-86F5-43ED-95EB-0E6235EE415E}" destId="{F2D1EC00-5936-4507-A1B3-ADE919C81521}" srcOrd="0" destOrd="0" presId="urn:microsoft.com/office/officeart/2005/8/layout/list1"/>
    <dgm:cxn modelId="{37599CFA-8832-4953-B0A8-856918F1B8D2}" type="presOf" srcId="{E2A6F2EE-F364-4771-B4E9-C379586847B6}" destId="{69684E09-53C8-42BD-AEE0-D545D5411276}" srcOrd="1" destOrd="0" presId="urn:microsoft.com/office/officeart/2005/8/layout/list1"/>
    <dgm:cxn modelId="{1A5BCF11-C4F5-4B3A-884A-F8A37B9BC631}" type="presOf" srcId="{E73039E8-D8AB-42C5-85CB-FE1305B90C0A}" destId="{305A40C8-48AB-4698-BDF6-054C661D6815}" srcOrd="1" destOrd="0" presId="urn:microsoft.com/office/officeart/2005/8/layout/list1"/>
    <dgm:cxn modelId="{6E46D427-CC42-42FD-9FC3-293564133413}" type="presOf" srcId="{DD2972BB-86F5-43ED-95EB-0E6235EE415E}" destId="{39270827-321C-487D-8701-D3C791DADC60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8D425258-8864-496B-8D80-3A2AA6B216A9}" type="presOf" srcId="{3A238C8B-31F0-40F7-B9EC-E53169E5539B}" destId="{A3A48043-0B63-489A-B90C-A566B8DF0AB2}" srcOrd="0" destOrd="0" presId="urn:microsoft.com/office/officeart/2005/8/layout/list1"/>
    <dgm:cxn modelId="{590D2674-F045-4573-84A1-97BA1FF4B69A}" srcId="{9E018682-F920-4DE4-848B-9A1180AFE0E6}" destId="{E2A6F2EE-F364-4771-B4E9-C379586847B6}" srcOrd="2" destOrd="0" parTransId="{C7A4D117-2993-49A8-AA41-2992DDD8054A}" sibTransId="{4321BFAE-1B60-40C2-A29A-6529E768D090}"/>
    <dgm:cxn modelId="{27D4389D-BD9E-4B9B-9A00-F2098BBADE34}" srcId="{E73039E8-D8AB-42C5-85CB-FE1305B90C0A}" destId="{0BE71C6B-AB23-42F8-8530-ACCE65770C59}" srcOrd="0" destOrd="0" parTransId="{308B6FAC-DF33-46CE-8CE5-F1646D84FDB5}" sibTransId="{9223DA28-1101-4C6A-AC42-5D5C9AF21025}"/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0B16FC66-2657-4B4D-B6CB-87051870D71B}" type="presOf" srcId="{0EAF9682-B1F8-4E02-A34A-E6BC34DCCA96}" destId="{E736F3BE-881B-4B2E-9BA6-B26B41AC01E6}" srcOrd="0" destOrd="0" presId="urn:microsoft.com/office/officeart/2005/8/layout/list1"/>
    <dgm:cxn modelId="{3F67CB9B-9B04-488A-B7C2-0DBDF44B7FA5}" type="presParOf" srcId="{35B9770D-CA92-443B-8E98-61B8397B238F}" destId="{0473A6B5-DC7A-437A-B45A-5718DC69EABD}" srcOrd="0" destOrd="0" presId="urn:microsoft.com/office/officeart/2005/8/layout/list1"/>
    <dgm:cxn modelId="{B2ED83CA-827F-44DA-AB95-9161B0C834D6}" type="presParOf" srcId="{0473A6B5-DC7A-437A-B45A-5718DC69EABD}" destId="{E736F3BE-881B-4B2E-9BA6-B26B41AC01E6}" srcOrd="0" destOrd="0" presId="urn:microsoft.com/office/officeart/2005/8/layout/list1"/>
    <dgm:cxn modelId="{398F2B1C-7913-4BF0-81F6-294FCFA9C725}" type="presParOf" srcId="{0473A6B5-DC7A-437A-B45A-5718DC69EABD}" destId="{F89E510D-1EE2-46EE-81BE-70A29F00E6DE}" srcOrd="1" destOrd="0" presId="urn:microsoft.com/office/officeart/2005/8/layout/list1"/>
    <dgm:cxn modelId="{4EF866A5-C3D5-46FA-B055-D176A84631C6}" type="presParOf" srcId="{35B9770D-CA92-443B-8E98-61B8397B238F}" destId="{302E932B-1D19-4F55-8CFF-667490D2A380}" srcOrd="1" destOrd="0" presId="urn:microsoft.com/office/officeart/2005/8/layout/list1"/>
    <dgm:cxn modelId="{495EA760-D579-4A2C-98CE-B612C69602D8}" type="presParOf" srcId="{35B9770D-CA92-443B-8E98-61B8397B238F}" destId="{A3A48043-0B63-489A-B90C-A566B8DF0AB2}" srcOrd="2" destOrd="0" presId="urn:microsoft.com/office/officeart/2005/8/layout/list1"/>
    <dgm:cxn modelId="{80629AD0-A607-4719-B007-ACA6377E3EAE}" type="presParOf" srcId="{35B9770D-CA92-443B-8E98-61B8397B238F}" destId="{1C3D44FA-DC0A-46CE-B62A-D6474139B106}" srcOrd="3" destOrd="0" presId="urn:microsoft.com/office/officeart/2005/8/layout/list1"/>
    <dgm:cxn modelId="{F1B19D5B-8692-4FD5-9F97-DE430CD5C539}" type="presParOf" srcId="{35B9770D-CA92-443B-8E98-61B8397B238F}" destId="{6AC97F89-B2F6-49D8-9F5E-204CF7773244}" srcOrd="4" destOrd="0" presId="urn:microsoft.com/office/officeart/2005/8/layout/list1"/>
    <dgm:cxn modelId="{CF56648A-97DC-4FF3-9FDC-E9C49D101BBF}" type="presParOf" srcId="{6AC97F89-B2F6-49D8-9F5E-204CF7773244}" destId="{F2D1EC00-5936-4507-A1B3-ADE919C81521}" srcOrd="0" destOrd="0" presId="urn:microsoft.com/office/officeart/2005/8/layout/list1"/>
    <dgm:cxn modelId="{46A0045A-1490-4902-A720-406120ED94B7}" type="presParOf" srcId="{6AC97F89-B2F6-49D8-9F5E-204CF7773244}" destId="{39270827-321C-487D-8701-D3C791DADC60}" srcOrd="1" destOrd="0" presId="urn:microsoft.com/office/officeart/2005/8/layout/list1"/>
    <dgm:cxn modelId="{D70F83EE-148C-412C-A4A1-4A2BC544CA93}" type="presParOf" srcId="{35B9770D-CA92-443B-8E98-61B8397B238F}" destId="{A6E5FD3D-80F8-4246-80C8-41686BF3ECAC}" srcOrd="5" destOrd="0" presId="urn:microsoft.com/office/officeart/2005/8/layout/list1"/>
    <dgm:cxn modelId="{7020AB90-0A07-412C-832D-39743641726A}" type="presParOf" srcId="{35B9770D-CA92-443B-8E98-61B8397B238F}" destId="{E5F8AC0D-C818-46D2-8191-251E5BC620F9}" srcOrd="6" destOrd="0" presId="urn:microsoft.com/office/officeart/2005/8/layout/list1"/>
    <dgm:cxn modelId="{920A6D33-2332-4CBF-ADA3-4B12EAFF0F8D}" type="presParOf" srcId="{35B9770D-CA92-443B-8E98-61B8397B238F}" destId="{83A37A81-6FFC-44B8-8290-CEFA926DE97E}" srcOrd="7" destOrd="0" presId="urn:microsoft.com/office/officeart/2005/8/layout/list1"/>
    <dgm:cxn modelId="{96203AD8-1D99-4D59-97B3-FA86036AD1DB}" type="presParOf" srcId="{35B9770D-CA92-443B-8E98-61B8397B238F}" destId="{32ED51FC-AB96-4E2B-A4B3-B743F81628CD}" srcOrd="8" destOrd="0" presId="urn:microsoft.com/office/officeart/2005/8/layout/list1"/>
    <dgm:cxn modelId="{52C8B891-9BD3-424A-A520-0F61C9EE20E5}" type="presParOf" srcId="{32ED51FC-AB96-4E2B-A4B3-B743F81628CD}" destId="{1BA6023A-846A-4034-9269-D5394070A1A7}" srcOrd="0" destOrd="0" presId="urn:microsoft.com/office/officeart/2005/8/layout/list1"/>
    <dgm:cxn modelId="{080402BC-B7E5-4F0A-9A7F-E645DB3A8E6D}" type="presParOf" srcId="{32ED51FC-AB96-4E2B-A4B3-B743F81628CD}" destId="{69684E09-53C8-42BD-AEE0-D545D5411276}" srcOrd="1" destOrd="0" presId="urn:microsoft.com/office/officeart/2005/8/layout/list1"/>
    <dgm:cxn modelId="{73C49C84-8591-43C3-9ACE-67E493FFD230}" type="presParOf" srcId="{35B9770D-CA92-443B-8E98-61B8397B238F}" destId="{BFD1AD88-76AD-4345-834A-283EC3D262BC}" srcOrd="9" destOrd="0" presId="urn:microsoft.com/office/officeart/2005/8/layout/list1"/>
    <dgm:cxn modelId="{3E34016B-F30A-4C2B-81E4-5C5716DC07EB}" type="presParOf" srcId="{35B9770D-CA92-443B-8E98-61B8397B238F}" destId="{CD48B418-2DD5-44F2-8D23-2AC0866BD6A7}" srcOrd="10" destOrd="0" presId="urn:microsoft.com/office/officeart/2005/8/layout/list1"/>
    <dgm:cxn modelId="{A30F718D-35C3-4827-A15A-4B7EA7E0C770}" type="presParOf" srcId="{35B9770D-CA92-443B-8E98-61B8397B238F}" destId="{6AA9D24E-F10E-4934-8D30-32AA9251DA73}" srcOrd="11" destOrd="0" presId="urn:microsoft.com/office/officeart/2005/8/layout/list1"/>
    <dgm:cxn modelId="{4CD8C61A-2000-4E75-854C-713F432344F2}" type="presParOf" srcId="{35B9770D-CA92-443B-8E98-61B8397B238F}" destId="{7CB10392-A380-4971-ACC5-75DC71407EB6}" srcOrd="12" destOrd="0" presId="urn:microsoft.com/office/officeart/2005/8/layout/list1"/>
    <dgm:cxn modelId="{59153B1A-13C6-4F6F-AF8D-CB1094B434A3}" type="presParOf" srcId="{7CB10392-A380-4971-ACC5-75DC71407EB6}" destId="{20D682B0-36CC-46CC-A1CC-B378D087AF97}" srcOrd="0" destOrd="0" presId="urn:microsoft.com/office/officeart/2005/8/layout/list1"/>
    <dgm:cxn modelId="{4D8B23EC-31D3-48F3-856C-455A8EDC9C26}" type="presParOf" srcId="{7CB10392-A380-4971-ACC5-75DC71407EB6}" destId="{305A40C8-48AB-4698-BDF6-054C661D6815}" srcOrd="1" destOrd="0" presId="urn:microsoft.com/office/officeart/2005/8/layout/list1"/>
    <dgm:cxn modelId="{57C692D8-A992-423D-AB19-B38932EAFC2E}" type="presParOf" srcId="{35B9770D-CA92-443B-8E98-61B8397B238F}" destId="{B910CE5A-8B7F-4DF4-8D57-3F720261229C}" srcOrd="13" destOrd="0" presId="urn:microsoft.com/office/officeart/2005/8/layout/list1"/>
    <dgm:cxn modelId="{968D2D0C-BB8B-4029-9226-434CE550E11B}" type="presParOf" srcId="{35B9770D-CA92-443B-8E98-61B8397B238F}" destId="{6211871D-6D88-4CCD-BA3D-D01FE4DD8AD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top: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middle: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Canh nội dung lệch lên trên.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E2A6F2EE-F364-4771-B4E9-C379586847B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bottom:</a:t>
          </a:r>
          <a:endParaRPr lang="en-US" sz="1800" b="1" dirty="0"/>
        </a:p>
      </dgm:t>
    </dgm:pt>
    <dgm:pt modelId="{C7A4D117-2993-49A8-AA41-2992DDD8054A}" type="parTrans" cxnId="{590D2674-F045-4573-84A1-97BA1FF4B69A}">
      <dgm:prSet/>
      <dgm:spPr/>
      <dgm:t>
        <a:bodyPr/>
        <a:lstStyle/>
        <a:p>
          <a:endParaRPr lang="en-US"/>
        </a:p>
      </dgm:t>
    </dgm:pt>
    <dgm:pt modelId="{4321BFAE-1B60-40C2-A29A-6529E768D090}" type="sibTrans" cxnId="{590D2674-F045-4573-84A1-97BA1FF4B69A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 smtClean="0"/>
            <a:t>Canh nội dung vào giữa.</a:t>
          </a:r>
          <a:endParaRPr lang="en-US" sz="1600" dirty="0"/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03CA7723-E205-498F-88EA-A5230C7D8F2F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600" dirty="0" smtClean="0"/>
            <a:t>Canh nội dung lệch xuống dưới</a:t>
          </a:r>
          <a:r>
            <a:rPr lang="en-US" sz="1600" dirty="0" smtClean="0"/>
            <a:t>.</a:t>
          </a:r>
          <a:endParaRPr lang="en-US" sz="1600" dirty="0"/>
        </a:p>
      </dgm:t>
    </dgm:pt>
    <dgm:pt modelId="{8FA13D78-726E-483B-A73E-64D66C419849}" type="parTrans" cxnId="{4DD6ADF0-8741-47FE-B050-AF2DFFA1288F}">
      <dgm:prSet/>
      <dgm:spPr/>
      <dgm:t>
        <a:bodyPr/>
        <a:lstStyle/>
        <a:p>
          <a:endParaRPr lang="en-US"/>
        </a:p>
      </dgm:t>
    </dgm:pt>
    <dgm:pt modelId="{D224982E-D8D7-4FD4-B282-5BAF6EC28B27}" type="sibTrans" cxnId="{4DD6ADF0-8741-47FE-B050-AF2DFFA1288F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98218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9821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37A81-6FFC-44B8-8290-CEFA926DE97E}" type="pres">
      <dgm:prSet presAssocID="{53A88CDB-A6B1-40B6-978D-1514548A3D8B}" presName="spaceBetweenRectangles" presStyleCnt="0"/>
      <dgm:spPr/>
    </dgm:pt>
    <dgm:pt modelId="{32ED51FC-AB96-4E2B-A4B3-B743F81628CD}" type="pres">
      <dgm:prSet presAssocID="{E2A6F2EE-F364-4771-B4E9-C379586847B6}" presName="parentLin" presStyleCnt="0"/>
      <dgm:spPr/>
    </dgm:pt>
    <dgm:pt modelId="{1BA6023A-846A-4034-9269-D5394070A1A7}" type="pres">
      <dgm:prSet presAssocID="{E2A6F2EE-F364-4771-B4E9-C379586847B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9684E09-53C8-42BD-AEE0-D545D5411276}" type="pres">
      <dgm:prSet presAssocID="{E2A6F2EE-F364-4771-B4E9-C379586847B6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1AD88-76AD-4345-834A-283EC3D262BC}" type="pres">
      <dgm:prSet presAssocID="{E2A6F2EE-F364-4771-B4E9-C379586847B6}" presName="negativeSpace" presStyleCnt="0"/>
      <dgm:spPr/>
    </dgm:pt>
    <dgm:pt modelId="{CD48B418-2DD5-44F2-8D23-2AC0866BD6A7}" type="pres">
      <dgm:prSet presAssocID="{E2A6F2EE-F364-4771-B4E9-C379586847B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D6ADF0-8741-47FE-B050-AF2DFFA1288F}" srcId="{E2A6F2EE-F364-4771-B4E9-C379586847B6}" destId="{03CA7723-E205-498F-88EA-A5230C7D8F2F}" srcOrd="0" destOrd="0" parTransId="{8FA13D78-726E-483B-A73E-64D66C419849}" sibTransId="{D224982E-D8D7-4FD4-B282-5BAF6EC28B27}"/>
    <dgm:cxn modelId="{8C7811CE-4C34-42B8-8C8F-ED66D3C5928B}" type="presOf" srcId="{DD2972BB-86F5-43ED-95EB-0E6235EE415E}" destId="{F2D1EC00-5936-4507-A1B3-ADE919C81521}" srcOrd="0" destOrd="0" presId="urn:microsoft.com/office/officeart/2005/8/layout/list1"/>
    <dgm:cxn modelId="{3E68292A-B9E0-4668-BA3B-D3C996D6139E}" type="presOf" srcId="{0EAF9682-B1F8-4E02-A34A-E6BC34DCCA96}" destId="{F89E510D-1EE2-46EE-81BE-70A29F00E6DE}" srcOrd="1" destOrd="0" presId="urn:microsoft.com/office/officeart/2005/8/layout/list1"/>
    <dgm:cxn modelId="{D6D68463-8872-4076-8895-E68954821635}" type="presOf" srcId="{DD2972BB-86F5-43ED-95EB-0E6235EE415E}" destId="{39270827-321C-487D-8701-D3C791DADC60}" srcOrd="1" destOrd="0" presId="urn:microsoft.com/office/officeart/2005/8/layout/list1"/>
    <dgm:cxn modelId="{D21E1EAC-4979-4E17-8574-906EEF6F944E}" type="presOf" srcId="{0FAB737B-1159-42F8-99C9-C64FC22ADE02}" destId="{E5F8AC0D-C818-46D2-8191-251E5BC620F9}" srcOrd="0" destOrd="0" presId="urn:microsoft.com/office/officeart/2005/8/layout/list1"/>
    <dgm:cxn modelId="{8407DA3C-36A2-4A0D-9495-C1AB98F8FA30}" type="presOf" srcId="{3A238C8B-31F0-40F7-B9EC-E53169E5539B}" destId="{A3A48043-0B63-489A-B90C-A566B8DF0AB2}" srcOrd="0" destOrd="0" presId="urn:microsoft.com/office/officeart/2005/8/layout/list1"/>
    <dgm:cxn modelId="{A1D5FF99-1AD6-4631-B30B-B08DD9760B1C}" type="presOf" srcId="{0EAF9682-B1F8-4E02-A34A-E6BC34DCCA96}" destId="{E736F3BE-881B-4B2E-9BA6-B26B41AC01E6}" srcOrd="0" destOrd="0" presId="urn:microsoft.com/office/officeart/2005/8/layout/list1"/>
    <dgm:cxn modelId="{590D2674-F045-4573-84A1-97BA1FF4B69A}" srcId="{9E018682-F920-4DE4-848B-9A1180AFE0E6}" destId="{E2A6F2EE-F364-4771-B4E9-C379586847B6}" srcOrd="2" destOrd="0" parTransId="{C7A4D117-2993-49A8-AA41-2992DDD8054A}" sibTransId="{4321BFAE-1B60-40C2-A29A-6529E768D090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7DCAA3CA-4CC0-446A-8B57-399C4745378E}" type="presOf" srcId="{9E018682-F920-4DE4-848B-9A1180AFE0E6}" destId="{35B9770D-CA92-443B-8E98-61B8397B238F}" srcOrd="0" destOrd="0" presId="urn:microsoft.com/office/officeart/2005/8/layout/list1"/>
    <dgm:cxn modelId="{ADDD8515-4EDD-4521-8F25-E4A6013D39CB}" type="presOf" srcId="{03CA7723-E205-498F-88EA-A5230C7D8F2F}" destId="{CD48B418-2DD5-44F2-8D23-2AC0866BD6A7}" srcOrd="0" destOrd="0" presId="urn:microsoft.com/office/officeart/2005/8/layout/list1"/>
    <dgm:cxn modelId="{13970467-2F9E-470F-9056-DE57060DE9B2}" type="presOf" srcId="{E2A6F2EE-F364-4771-B4E9-C379586847B6}" destId="{1BA6023A-846A-4034-9269-D5394070A1A7}" srcOrd="0" destOrd="0" presId="urn:microsoft.com/office/officeart/2005/8/layout/list1"/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B7688E7C-16E2-41A6-A374-FC4A2DFF23A4}" type="presOf" srcId="{E2A6F2EE-F364-4771-B4E9-C379586847B6}" destId="{69684E09-53C8-42BD-AEE0-D545D5411276}" srcOrd="1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5E052971-2C6B-43F8-A88D-CE906C4043F7}" type="presParOf" srcId="{35B9770D-CA92-443B-8E98-61B8397B238F}" destId="{0473A6B5-DC7A-437A-B45A-5718DC69EABD}" srcOrd="0" destOrd="0" presId="urn:microsoft.com/office/officeart/2005/8/layout/list1"/>
    <dgm:cxn modelId="{C3D5A0F0-C93D-45C1-AEBB-20C52DF50E5D}" type="presParOf" srcId="{0473A6B5-DC7A-437A-B45A-5718DC69EABD}" destId="{E736F3BE-881B-4B2E-9BA6-B26B41AC01E6}" srcOrd="0" destOrd="0" presId="urn:microsoft.com/office/officeart/2005/8/layout/list1"/>
    <dgm:cxn modelId="{37BC1805-F64C-47BF-A202-D8340DBF5BBA}" type="presParOf" srcId="{0473A6B5-DC7A-437A-B45A-5718DC69EABD}" destId="{F89E510D-1EE2-46EE-81BE-70A29F00E6DE}" srcOrd="1" destOrd="0" presId="urn:microsoft.com/office/officeart/2005/8/layout/list1"/>
    <dgm:cxn modelId="{5ECD21F5-D3CF-4791-9EF9-7A80ECD940FE}" type="presParOf" srcId="{35B9770D-CA92-443B-8E98-61B8397B238F}" destId="{302E932B-1D19-4F55-8CFF-667490D2A380}" srcOrd="1" destOrd="0" presId="urn:microsoft.com/office/officeart/2005/8/layout/list1"/>
    <dgm:cxn modelId="{EF60A337-56CE-447D-8BFB-F375E899BDD0}" type="presParOf" srcId="{35B9770D-CA92-443B-8E98-61B8397B238F}" destId="{A3A48043-0B63-489A-B90C-A566B8DF0AB2}" srcOrd="2" destOrd="0" presId="urn:microsoft.com/office/officeart/2005/8/layout/list1"/>
    <dgm:cxn modelId="{166167CA-2578-44C6-979C-75105C46FD8F}" type="presParOf" srcId="{35B9770D-CA92-443B-8E98-61B8397B238F}" destId="{1C3D44FA-DC0A-46CE-B62A-D6474139B106}" srcOrd="3" destOrd="0" presId="urn:microsoft.com/office/officeart/2005/8/layout/list1"/>
    <dgm:cxn modelId="{F4C1529F-B358-4582-A344-5C584CD745C2}" type="presParOf" srcId="{35B9770D-CA92-443B-8E98-61B8397B238F}" destId="{6AC97F89-B2F6-49D8-9F5E-204CF7773244}" srcOrd="4" destOrd="0" presId="urn:microsoft.com/office/officeart/2005/8/layout/list1"/>
    <dgm:cxn modelId="{72A24C53-4BC4-417E-B563-53223A848F0E}" type="presParOf" srcId="{6AC97F89-B2F6-49D8-9F5E-204CF7773244}" destId="{F2D1EC00-5936-4507-A1B3-ADE919C81521}" srcOrd="0" destOrd="0" presId="urn:microsoft.com/office/officeart/2005/8/layout/list1"/>
    <dgm:cxn modelId="{DCB3B761-94C2-4866-A0C9-61A725C69F2F}" type="presParOf" srcId="{6AC97F89-B2F6-49D8-9F5E-204CF7773244}" destId="{39270827-321C-487D-8701-D3C791DADC60}" srcOrd="1" destOrd="0" presId="urn:microsoft.com/office/officeart/2005/8/layout/list1"/>
    <dgm:cxn modelId="{C380CCA0-E0CE-4D7C-9515-9F268BD4CDA9}" type="presParOf" srcId="{35B9770D-CA92-443B-8E98-61B8397B238F}" destId="{A6E5FD3D-80F8-4246-80C8-41686BF3ECAC}" srcOrd="5" destOrd="0" presId="urn:microsoft.com/office/officeart/2005/8/layout/list1"/>
    <dgm:cxn modelId="{2332D9F1-669D-4457-95D1-264AEBD03ABA}" type="presParOf" srcId="{35B9770D-CA92-443B-8E98-61B8397B238F}" destId="{E5F8AC0D-C818-46D2-8191-251E5BC620F9}" srcOrd="6" destOrd="0" presId="urn:microsoft.com/office/officeart/2005/8/layout/list1"/>
    <dgm:cxn modelId="{B1FE97C1-FF8C-4951-80BD-D87AA0E96C21}" type="presParOf" srcId="{35B9770D-CA92-443B-8E98-61B8397B238F}" destId="{83A37A81-6FFC-44B8-8290-CEFA926DE97E}" srcOrd="7" destOrd="0" presId="urn:microsoft.com/office/officeart/2005/8/layout/list1"/>
    <dgm:cxn modelId="{178E5287-9A03-46A8-B993-B7F92B54CF53}" type="presParOf" srcId="{35B9770D-CA92-443B-8E98-61B8397B238F}" destId="{32ED51FC-AB96-4E2B-A4B3-B743F81628CD}" srcOrd="8" destOrd="0" presId="urn:microsoft.com/office/officeart/2005/8/layout/list1"/>
    <dgm:cxn modelId="{D636F606-5F3E-4A01-AF33-62A6B7DAF2AE}" type="presParOf" srcId="{32ED51FC-AB96-4E2B-A4B3-B743F81628CD}" destId="{1BA6023A-846A-4034-9269-D5394070A1A7}" srcOrd="0" destOrd="0" presId="urn:microsoft.com/office/officeart/2005/8/layout/list1"/>
    <dgm:cxn modelId="{EBE554AF-59BF-44FC-8207-3DFA92EE2289}" type="presParOf" srcId="{32ED51FC-AB96-4E2B-A4B3-B743F81628CD}" destId="{69684E09-53C8-42BD-AEE0-D545D5411276}" srcOrd="1" destOrd="0" presId="urn:microsoft.com/office/officeart/2005/8/layout/list1"/>
    <dgm:cxn modelId="{2AB4440F-1F81-462A-8024-60E2694256EB}" type="presParOf" srcId="{35B9770D-CA92-443B-8E98-61B8397B238F}" destId="{BFD1AD88-76AD-4345-834A-283EC3D262BC}" srcOrd="9" destOrd="0" presId="urn:microsoft.com/office/officeart/2005/8/layout/list1"/>
    <dgm:cxn modelId="{3224D758-46E3-44A1-BC75-E78A8BF32A1C}" type="presParOf" srcId="{35B9770D-CA92-443B-8E98-61B8397B238F}" destId="{CD48B418-2DD5-44F2-8D23-2AC0866BD6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border-width: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border-color: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600" dirty="0" smtClean="0"/>
            <a:t>Chỉ định độ </a:t>
          </a:r>
          <a:r>
            <a:rPr lang="vi-VN" sz="1600" dirty="0" err="1" smtClean="0"/>
            <a:t>dầy</a:t>
          </a:r>
          <a:r>
            <a:rPr lang="vi-VN" sz="1600" dirty="0" smtClean="0"/>
            <a:t>/mỏng của đường viền tính theo </a:t>
          </a:r>
          <a:r>
            <a:rPr lang="vi-VN" sz="1600" dirty="0" err="1" smtClean="0"/>
            <a:t>pixels</a:t>
          </a:r>
          <a:r>
            <a:rPr lang="en-US" sz="1600" dirty="0" smtClean="0"/>
            <a:t>.</a:t>
          </a:r>
          <a:endParaRPr lang="en-US" sz="16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E2A6F2EE-F364-4771-B4E9-C379586847B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border-style:</a:t>
          </a:r>
          <a:endParaRPr lang="en-US" sz="1800" b="1" dirty="0"/>
        </a:p>
      </dgm:t>
    </dgm:pt>
    <dgm:pt modelId="{C7A4D117-2993-49A8-AA41-2992DDD8054A}" type="parTrans" cxnId="{590D2674-F045-4573-84A1-97BA1FF4B69A}">
      <dgm:prSet/>
      <dgm:spPr/>
      <dgm:t>
        <a:bodyPr/>
        <a:lstStyle/>
        <a:p>
          <a:endParaRPr lang="en-US"/>
        </a:p>
      </dgm:t>
    </dgm:pt>
    <dgm:pt modelId="{4321BFAE-1B60-40C2-A29A-6529E768D090}" type="sibTrans" cxnId="{590D2674-F045-4573-84A1-97BA1FF4B69A}">
      <dgm:prSet/>
      <dgm:spPr/>
      <dgm:t>
        <a:bodyPr/>
        <a:lstStyle/>
        <a:p>
          <a:endParaRPr lang="en-US"/>
        </a:p>
      </dgm:t>
    </dgm:pt>
    <dgm:pt modelId="{0FAB737B-1159-42F8-99C9-C64FC22ADE02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600" dirty="0" smtClean="0"/>
            <a:t>Chỉ định mầu của đường viền</a:t>
          </a:r>
          <a:r>
            <a:rPr lang="en-US" sz="1600" dirty="0" smtClean="0"/>
            <a:t>.</a:t>
          </a:r>
          <a:endParaRPr lang="en-US" sz="1600" dirty="0"/>
        </a:p>
      </dgm:t>
    </dgm:pt>
    <dgm:pt modelId="{0FD3890A-2458-4A06-AE36-977BB9165BD3}" type="parTrans" cxnId="{13CE2987-4FD1-4FD6-BFA4-A5323FBB30F3}">
      <dgm:prSet/>
      <dgm:spPr/>
      <dgm:t>
        <a:bodyPr/>
        <a:lstStyle/>
        <a:p>
          <a:endParaRPr lang="en-US"/>
        </a:p>
      </dgm:t>
    </dgm:pt>
    <dgm:pt modelId="{C673E108-1DB5-4381-BD44-F158154D5717}" type="sibTrans" cxnId="{13CE2987-4FD1-4FD6-BFA4-A5323FBB30F3}">
      <dgm:prSet/>
      <dgm:spPr/>
      <dgm:t>
        <a:bodyPr/>
        <a:lstStyle/>
        <a:p>
          <a:endParaRPr lang="en-US"/>
        </a:p>
      </dgm:t>
    </dgm:pt>
    <dgm:pt modelId="{03CA7723-E205-498F-88EA-A5230C7D8F2F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vi-VN" sz="1600" dirty="0" smtClean="0"/>
            <a:t>Chỉ định kiểu cho nét vẽ đường viền, như:</a:t>
          </a:r>
          <a:r>
            <a:rPr lang="en-US" sz="1600" dirty="0" smtClean="0"/>
            <a:t> solid, dashed, groove, dotted, outset, ridge, inset, or none.</a:t>
          </a:r>
          <a:endParaRPr lang="en-US" sz="1600" dirty="0"/>
        </a:p>
      </dgm:t>
    </dgm:pt>
    <dgm:pt modelId="{8FA13D78-726E-483B-A73E-64D66C419849}" type="parTrans" cxnId="{4DD6ADF0-8741-47FE-B050-AF2DFFA1288F}">
      <dgm:prSet/>
      <dgm:spPr/>
      <dgm:t>
        <a:bodyPr/>
        <a:lstStyle/>
        <a:p>
          <a:endParaRPr lang="en-US"/>
        </a:p>
      </dgm:t>
    </dgm:pt>
    <dgm:pt modelId="{D224982E-D8D7-4FD4-B282-5BAF6EC28B27}" type="sibTrans" cxnId="{4DD6ADF0-8741-47FE-B050-AF2DFFA1288F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98218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9821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37A81-6FFC-44B8-8290-CEFA926DE97E}" type="pres">
      <dgm:prSet presAssocID="{53A88CDB-A6B1-40B6-978D-1514548A3D8B}" presName="spaceBetweenRectangles" presStyleCnt="0"/>
      <dgm:spPr/>
    </dgm:pt>
    <dgm:pt modelId="{32ED51FC-AB96-4E2B-A4B3-B743F81628CD}" type="pres">
      <dgm:prSet presAssocID="{E2A6F2EE-F364-4771-B4E9-C379586847B6}" presName="parentLin" presStyleCnt="0"/>
      <dgm:spPr/>
    </dgm:pt>
    <dgm:pt modelId="{1BA6023A-846A-4034-9269-D5394070A1A7}" type="pres">
      <dgm:prSet presAssocID="{E2A6F2EE-F364-4771-B4E9-C379586847B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9684E09-53C8-42BD-AEE0-D545D5411276}" type="pres">
      <dgm:prSet presAssocID="{E2A6F2EE-F364-4771-B4E9-C379586847B6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1AD88-76AD-4345-834A-283EC3D262BC}" type="pres">
      <dgm:prSet presAssocID="{E2A6F2EE-F364-4771-B4E9-C379586847B6}" presName="negativeSpace" presStyleCnt="0"/>
      <dgm:spPr/>
    </dgm:pt>
    <dgm:pt modelId="{CD48B418-2DD5-44F2-8D23-2AC0866BD6A7}" type="pres">
      <dgm:prSet presAssocID="{E2A6F2EE-F364-4771-B4E9-C379586847B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C38D27-1DC6-4EC4-99D0-3160C64A7212}" type="presOf" srcId="{DD2972BB-86F5-43ED-95EB-0E6235EE415E}" destId="{F2D1EC00-5936-4507-A1B3-ADE919C81521}" srcOrd="0" destOrd="0" presId="urn:microsoft.com/office/officeart/2005/8/layout/list1"/>
    <dgm:cxn modelId="{168B0035-57B0-44FD-818C-2F355DD66029}" type="presOf" srcId="{0EAF9682-B1F8-4E02-A34A-E6BC34DCCA96}" destId="{F89E510D-1EE2-46EE-81BE-70A29F00E6DE}" srcOrd="1" destOrd="0" presId="urn:microsoft.com/office/officeart/2005/8/layout/list1"/>
    <dgm:cxn modelId="{5BA45CD9-E8A5-4C9E-9D84-0424A808A6BF}" type="presOf" srcId="{0EAF9682-B1F8-4E02-A34A-E6BC34DCCA96}" destId="{E736F3BE-881B-4B2E-9BA6-B26B41AC01E6}" srcOrd="0" destOrd="0" presId="urn:microsoft.com/office/officeart/2005/8/layout/list1"/>
    <dgm:cxn modelId="{4DD6ADF0-8741-47FE-B050-AF2DFFA1288F}" srcId="{E2A6F2EE-F364-4771-B4E9-C379586847B6}" destId="{03CA7723-E205-498F-88EA-A5230C7D8F2F}" srcOrd="0" destOrd="0" parTransId="{8FA13D78-726E-483B-A73E-64D66C419849}" sibTransId="{D224982E-D8D7-4FD4-B282-5BAF6EC28B27}"/>
    <dgm:cxn modelId="{C86F4386-0E37-4F67-96DE-5C98C1B9F5FF}" type="presOf" srcId="{03CA7723-E205-498F-88EA-A5230C7D8F2F}" destId="{CD48B418-2DD5-44F2-8D23-2AC0866BD6A7}" srcOrd="0" destOrd="0" presId="urn:microsoft.com/office/officeart/2005/8/layout/list1"/>
    <dgm:cxn modelId="{219AE6F9-0255-499B-AA57-F94C3CAA7BDA}" type="presOf" srcId="{9E018682-F920-4DE4-848B-9A1180AFE0E6}" destId="{35B9770D-CA92-443B-8E98-61B8397B238F}" srcOrd="0" destOrd="0" presId="urn:microsoft.com/office/officeart/2005/8/layout/list1"/>
    <dgm:cxn modelId="{5CC6391F-4B6E-46FE-836F-F041E3E8065C}" type="presOf" srcId="{E2A6F2EE-F364-4771-B4E9-C379586847B6}" destId="{1BA6023A-846A-4034-9269-D5394070A1A7}" srcOrd="0" destOrd="0" presId="urn:microsoft.com/office/officeart/2005/8/layout/list1"/>
    <dgm:cxn modelId="{5521C7C1-B126-4249-B415-7C9FD08A0BA9}" type="presOf" srcId="{DD2972BB-86F5-43ED-95EB-0E6235EE415E}" destId="{39270827-321C-487D-8701-D3C791DADC60}" srcOrd="1" destOrd="0" presId="urn:microsoft.com/office/officeart/2005/8/layout/list1"/>
    <dgm:cxn modelId="{03EFEB4C-32EC-415D-8524-4C58A8A0EF71}" type="presOf" srcId="{E2A6F2EE-F364-4771-B4E9-C379586847B6}" destId="{69684E09-53C8-42BD-AEE0-D545D5411276}" srcOrd="1" destOrd="0" presId="urn:microsoft.com/office/officeart/2005/8/layout/list1"/>
    <dgm:cxn modelId="{590D2674-F045-4573-84A1-97BA1FF4B69A}" srcId="{9E018682-F920-4DE4-848B-9A1180AFE0E6}" destId="{E2A6F2EE-F364-4771-B4E9-C379586847B6}" srcOrd="2" destOrd="0" parTransId="{C7A4D117-2993-49A8-AA41-2992DDD8054A}" sibTransId="{4321BFAE-1B60-40C2-A29A-6529E768D090}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A2E7BA26-A903-4286-9C66-53D9344D07AA}" type="presOf" srcId="{0FAB737B-1159-42F8-99C9-C64FC22ADE02}" destId="{E5F8AC0D-C818-46D2-8191-251E5BC620F9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96144CE5-6A56-4A25-B271-DE8D4FBC967E}" type="presOf" srcId="{3A238C8B-31F0-40F7-B9EC-E53169E5539B}" destId="{A3A48043-0B63-489A-B90C-A566B8DF0AB2}" srcOrd="0" destOrd="0" presId="urn:microsoft.com/office/officeart/2005/8/layout/list1"/>
    <dgm:cxn modelId="{13CE2987-4FD1-4FD6-BFA4-A5323FBB30F3}" srcId="{DD2972BB-86F5-43ED-95EB-0E6235EE415E}" destId="{0FAB737B-1159-42F8-99C9-C64FC22ADE02}" srcOrd="0" destOrd="0" parTransId="{0FD3890A-2458-4A06-AE36-977BB9165BD3}" sibTransId="{C673E108-1DB5-4381-BD44-F158154D5717}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F7E7CD28-3CD6-4CBF-9AFF-41F4A74B3F4C}" type="presParOf" srcId="{35B9770D-CA92-443B-8E98-61B8397B238F}" destId="{0473A6B5-DC7A-437A-B45A-5718DC69EABD}" srcOrd="0" destOrd="0" presId="urn:microsoft.com/office/officeart/2005/8/layout/list1"/>
    <dgm:cxn modelId="{AADB0BE7-8085-4B43-8BD6-74190E7E261B}" type="presParOf" srcId="{0473A6B5-DC7A-437A-B45A-5718DC69EABD}" destId="{E736F3BE-881B-4B2E-9BA6-B26B41AC01E6}" srcOrd="0" destOrd="0" presId="urn:microsoft.com/office/officeart/2005/8/layout/list1"/>
    <dgm:cxn modelId="{4C7E44D0-5E7A-4FF8-9A90-FA2BCA8F2244}" type="presParOf" srcId="{0473A6B5-DC7A-437A-B45A-5718DC69EABD}" destId="{F89E510D-1EE2-46EE-81BE-70A29F00E6DE}" srcOrd="1" destOrd="0" presId="urn:microsoft.com/office/officeart/2005/8/layout/list1"/>
    <dgm:cxn modelId="{6462603E-6B92-4DEB-A2A2-09A057B349D0}" type="presParOf" srcId="{35B9770D-CA92-443B-8E98-61B8397B238F}" destId="{302E932B-1D19-4F55-8CFF-667490D2A380}" srcOrd="1" destOrd="0" presId="urn:microsoft.com/office/officeart/2005/8/layout/list1"/>
    <dgm:cxn modelId="{DDAB53FD-9F18-4077-8085-C4D267AADCF6}" type="presParOf" srcId="{35B9770D-CA92-443B-8E98-61B8397B238F}" destId="{A3A48043-0B63-489A-B90C-A566B8DF0AB2}" srcOrd="2" destOrd="0" presId="urn:microsoft.com/office/officeart/2005/8/layout/list1"/>
    <dgm:cxn modelId="{ACD0AF72-ECA9-4812-8486-A6307291F459}" type="presParOf" srcId="{35B9770D-CA92-443B-8E98-61B8397B238F}" destId="{1C3D44FA-DC0A-46CE-B62A-D6474139B106}" srcOrd="3" destOrd="0" presId="urn:microsoft.com/office/officeart/2005/8/layout/list1"/>
    <dgm:cxn modelId="{0CFCB2D3-DE6A-4AFA-AF0B-50CA77EC485C}" type="presParOf" srcId="{35B9770D-CA92-443B-8E98-61B8397B238F}" destId="{6AC97F89-B2F6-49D8-9F5E-204CF7773244}" srcOrd="4" destOrd="0" presId="urn:microsoft.com/office/officeart/2005/8/layout/list1"/>
    <dgm:cxn modelId="{33055DC8-6FF0-4296-8AEC-ACEBB71DD3D4}" type="presParOf" srcId="{6AC97F89-B2F6-49D8-9F5E-204CF7773244}" destId="{F2D1EC00-5936-4507-A1B3-ADE919C81521}" srcOrd="0" destOrd="0" presId="urn:microsoft.com/office/officeart/2005/8/layout/list1"/>
    <dgm:cxn modelId="{EED029D4-A7CB-481D-9EAE-E915B6E2D9DB}" type="presParOf" srcId="{6AC97F89-B2F6-49D8-9F5E-204CF7773244}" destId="{39270827-321C-487D-8701-D3C791DADC60}" srcOrd="1" destOrd="0" presId="urn:microsoft.com/office/officeart/2005/8/layout/list1"/>
    <dgm:cxn modelId="{9FF8D099-4F6A-4BCE-9F26-DA911B1D5EA3}" type="presParOf" srcId="{35B9770D-CA92-443B-8E98-61B8397B238F}" destId="{A6E5FD3D-80F8-4246-80C8-41686BF3ECAC}" srcOrd="5" destOrd="0" presId="urn:microsoft.com/office/officeart/2005/8/layout/list1"/>
    <dgm:cxn modelId="{7CBCCD0D-1D8A-430B-84D0-6DE97B06E887}" type="presParOf" srcId="{35B9770D-CA92-443B-8E98-61B8397B238F}" destId="{E5F8AC0D-C818-46D2-8191-251E5BC620F9}" srcOrd="6" destOrd="0" presId="urn:microsoft.com/office/officeart/2005/8/layout/list1"/>
    <dgm:cxn modelId="{9F355DD1-653A-479E-A2A5-7BB4FBC53536}" type="presParOf" srcId="{35B9770D-CA92-443B-8E98-61B8397B238F}" destId="{83A37A81-6FFC-44B8-8290-CEFA926DE97E}" srcOrd="7" destOrd="0" presId="urn:microsoft.com/office/officeart/2005/8/layout/list1"/>
    <dgm:cxn modelId="{854A071D-A4CF-4B95-A206-D597901FE10C}" type="presParOf" srcId="{35B9770D-CA92-443B-8E98-61B8397B238F}" destId="{32ED51FC-AB96-4E2B-A4B3-B743F81628CD}" srcOrd="8" destOrd="0" presId="urn:microsoft.com/office/officeart/2005/8/layout/list1"/>
    <dgm:cxn modelId="{1B3D3E9B-2601-4241-9848-92C1749EF689}" type="presParOf" srcId="{32ED51FC-AB96-4E2B-A4B3-B743F81628CD}" destId="{1BA6023A-846A-4034-9269-D5394070A1A7}" srcOrd="0" destOrd="0" presId="urn:microsoft.com/office/officeart/2005/8/layout/list1"/>
    <dgm:cxn modelId="{D1833560-4404-4920-B342-22D798A73D78}" type="presParOf" srcId="{32ED51FC-AB96-4E2B-A4B3-B743F81628CD}" destId="{69684E09-53C8-42BD-AEE0-D545D5411276}" srcOrd="1" destOrd="0" presId="urn:microsoft.com/office/officeart/2005/8/layout/list1"/>
    <dgm:cxn modelId="{6D232F3D-0BA0-4F9B-B971-7C3B8CD60473}" type="presParOf" srcId="{35B9770D-CA92-443B-8E98-61B8397B238F}" destId="{BFD1AD88-76AD-4345-834A-283EC3D262BC}" srcOrd="9" destOrd="0" presId="urn:microsoft.com/office/officeart/2005/8/layout/list1"/>
    <dgm:cxn modelId="{C924D5CD-E855-4361-A53C-6E96FC18E639}" type="presParOf" srcId="{35B9770D-CA92-443B-8E98-61B8397B238F}" destId="{CD48B418-2DD5-44F2-8D23-2AC0866BD6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Có thể thiết đặt nhanh cho cả 3 thuộc tính của đường viền bằng cách sử dụng thuộc tính </a:t>
          </a:r>
          <a:r>
            <a:rPr lang="vi-VN" sz="1800" dirty="0" err="1" smtClean="0">
              <a:solidFill>
                <a:schemeClr val="tx1"/>
              </a:solidFill>
            </a:rPr>
            <a:t>border</a:t>
          </a:r>
          <a:r>
            <a:rPr lang="vi-VN" sz="1800" dirty="0" smtClean="0">
              <a:solidFill>
                <a:schemeClr val="tx1"/>
              </a:solidFill>
            </a:rPr>
            <a:t> và cung cấp các giá trị cho </a:t>
          </a:r>
          <a:r>
            <a:rPr lang="vi-VN" sz="1800" dirty="0" err="1" smtClean="0">
              <a:solidFill>
                <a:schemeClr val="tx1"/>
              </a:solidFill>
            </a:rPr>
            <a:t>width</a:t>
          </a:r>
          <a:r>
            <a:rPr lang="vi-VN" sz="1800" dirty="0" smtClean="0">
              <a:solidFill>
                <a:schemeClr val="tx1"/>
              </a:solidFill>
            </a:rPr>
            <a:t>, </a:t>
          </a:r>
          <a:r>
            <a:rPr lang="vi-VN" sz="1800" dirty="0" err="1" smtClean="0">
              <a:solidFill>
                <a:schemeClr val="tx1"/>
              </a:solidFill>
            </a:rPr>
            <a:t>color</a:t>
          </a:r>
          <a:r>
            <a:rPr lang="vi-VN" sz="1800" dirty="0" smtClean="0">
              <a:solidFill>
                <a:schemeClr val="tx1"/>
              </a:solidFill>
            </a:rPr>
            <a:t> và </a:t>
          </a:r>
          <a:r>
            <a:rPr lang="vi-VN" sz="1800" dirty="0" err="1" smtClean="0">
              <a:solidFill>
                <a:schemeClr val="tx1"/>
              </a:solidFill>
            </a:rPr>
            <a:t>style</a:t>
          </a:r>
          <a:r>
            <a:rPr lang="vi-VN" sz="1800" dirty="0" smtClean="0">
              <a:solidFill>
                <a:schemeClr val="tx1"/>
              </a:solidFill>
            </a:rPr>
            <a:t> theo đúng thứ tự tương ứng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Để định dạng riêng cho đường viền trên, dưới, trái và phải, sử dụng các thuộc tính:</a:t>
          </a:r>
          <a:r>
            <a:rPr lang="en-US" sz="1800" dirty="0" smtClean="0">
              <a:solidFill>
                <a:schemeClr val="tx1"/>
              </a:solidFill>
            </a:rPr>
            <a:t> border-bottom, border-top, border-right, hoặc border-left.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Có thể áp đặt các thuộc tính trên cho toàn bộ bảng hoặc từng cell riêng lẻ bằng cách tạo các luật trong thẻ &lt;style&gt;.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701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68091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5E7DB8B-B5FE-4AAE-B39C-C7E224D70CFA}" type="presOf" srcId="{4E1CD5B7-2CF3-44AA-979B-6F420433627D}" destId="{388723AB-37EB-4EC2-B7B0-759657273835}" srcOrd="0" destOrd="0" presId="urn:microsoft.com/office/officeart/2005/8/layout/vList2"/>
    <dgm:cxn modelId="{43EE6835-C0FD-47FC-93D5-05CFA03F5443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4AE478C4-8750-452D-B452-8E1AA3255BB8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93E85C22-4951-4AA0-BBF3-B3A65F3A7304}" type="presOf" srcId="{562882C0-AB97-4E3B-8D46-8E574B04BE56}" destId="{A6445519-E36D-458F-8F29-D286534B965D}" srcOrd="0" destOrd="0" presId="urn:microsoft.com/office/officeart/2005/8/layout/vList2"/>
    <dgm:cxn modelId="{1A96B70D-05FA-48BA-93A1-198A6B37DAF8}" type="presParOf" srcId="{9FF9BD46-DE44-4B30-80ED-AC3A9E213A06}" destId="{388723AB-37EB-4EC2-B7B0-759657273835}" srcOrd="0" destOrd="0" presId="urn:microsoft.com/office/officeart/2005/8/layout/vList2"/>
    <dgm:cxn modelId="{A9FBBD91-44CD-4AB1-A936-85375AA27ED6}" type="presParOf" srcId="{9FF9BD46-DE44-4B30-80ED-AC3A9E213A06}" destId="{D877BAB3-7DBF-46AB-A039-BE8C107F0C8C}" srcOrd="1" destOrd="0" presId="urn:microsoft.com/office/officeart/2005/8/layout/vList2"/>
    <dgm:cxn modelId="{0D9C32C2-7740-4245-B816-500D99AD164A}" type="presParOf" srcId="{9FF9BD46-DE44-4B30-80ED-AC3A9E213A06}" destId="{0256FAD6-365E-4CAB-8266-8CECC71F7F52}" srcOrd="2" destOrd="0" presId="urn:microsoft.com/office/officeart/2005/8/layout/vList2"/>
    <dgm:cxn modelId="{CA21B970-043D-412B-8284-7058C1839F68}" type="presParOf" srcId="{9FF9BD46-DE44-4B30-80ED-AC3A9E213A06}" destId="{C88DBDBC-73BA-40D4-ACAA-61468FA8920B}" srcOrd="3" destOrd="0" presId="urn:microsoft.com/office/officeart/2005/8/layout/vList2"/>
    <dgm:cxn modelId="{3991222D-DE78-48AE-A067-E24B8DEB45AE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10/15/2014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10/15/2014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9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Creating Tables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43384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47984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19267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305184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19584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47984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3378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</a:t>
            </a:r>
            <a:r>
              <a:rPr lang="en-US" dirty="0" err="1"/>
              <a:t>Colspan</a:t>
            </a:r>
            <a:r>
              <a:rPr lang="en-US" dirty="0"/>
              <a:t>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373736"/>
            <a:ext cx="5257800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</a:t>
            </a:r>
            <a:r>
              <a:rPr lang="en-US" sz="2400" dirty="0" smtClean="0"/>
              <a:t>   </a:t>
            </a: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colspan</a:t>
            </a:r>
            <a:r>
              <a:rPr lang="en-US" sz="2400" baseline="30000" dirty="0" smtClean="0"/>
              <a:t>=”2”&gt;IT&lt;/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colspan</a:t>
            </a:r>
            <a:r>
              <a:rPr lang="en-US" sz="2400" baseline="30000" dirty="0" smtClean="0"/>
              <a:t>=”2”&gt;Accounts&lt;/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&gt;Name&lt;/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&gt;Location&lt;/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&gt;Name&lt;/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&gt;Location&lt;/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&lt;td&gt;David&lt;/td&gt;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&lt;td&gt;New York&lt;/td&gt;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&lt;td&gt;John&lt;/td&gt;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&lt;td&gt;London&lt;/td&gt;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</a:t>
            </a:r>
            <a:r>
              <a:rPr lang="en-US" dirty="0" err="1"/>
              <a:t>Colspan</a:t>
            </a:r>
            <a:r>
              <a:rPr lang="en-US" dirty="0"/>
              <a:t>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151992"/>
            <a:ext cx="5257800" cy="235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</a:t>
            </a:r>
            <a:r>
              <a:rPr lang="en-US" sz="2400" baseline="30000" dirty="0" err="1" smtClean="0"/>
              <a:t>Katthy</a:t>
            </a:r>
            <a:r>
              <a:rPr lang="en-US" sz="2400" baseline="30000" dirty="0" smtClean="0"/>
              <a:t>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&lt;td&gt;New Jersey&lt;/td&gt;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&lt;td&gt;Peter&lt;/td&gt;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&lt;td&gt;Los Angeles&lt;/td&gt;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581400"/>
            <a:ext cx="86106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692406"/>
            <a:ext cx="4038600" cy="2592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</a:t>
            </a:r>
            <a:r>
              <a:rPr lang="en-US" dirty="0" err="1"/>
              <a:t>Rowspan</a:t>
            </a:r>
            <a:r>
              <a:rPr lang="en-US" dirty="0"/>
              <a:t> (1/3)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106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Thuộc tính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cho phép nới rộng cell theo chiều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dọc.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có thể sử dụng trong cả thẻ &lt;td&gt; và &lt;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&gt;.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Rowspan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nhận giá trị là số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dòng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sẽ chiếm giữ.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493985"/>
            <a:ext cx="5257800" cy="436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&lt;title&gt;Automobile Gallery&lt;/title&gt;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&lt;table border=”1”&gt;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&gt;Manufacturer&lt;/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&gt;Model&lt;/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&gt;Price&lt;/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</a:t>
            </a:r>
            <a:r>
              <a:rPr lang="en-US" sz="2400" dirty="0" smtClean="0"/>
              <a:t>   </a:t>
            </a:r>
            <a:r>
              <a:rPr lang="en-US" sz="2400" baseline="30000" dirty="0" smtClean="0"/>
              <a:t>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rowspan</a:t>
            </a:r>
            <a:r>
              <a:rPr lang="en-US" sz="2400" baseline="30000" dirty="0" smtClean="0"/>
              <a:t>=”3”&gt;Audi&lt;/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&lt;td&gt;A4&lt;/td&gt;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&lt;td&gt;34.5&lt;/td&gt;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</a:t>
            </a:r>
            <a:r>
              <a:rPr lang="en-US" dirty="0" err="1"/>
              <a:t>Rowspan</a:t>
            </a:r>
            <a:r>
              <a:rPr lang="en-US" dirty="0"/>
              <a:t>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914400"/>
            <a:ext cx="5257800" cy="511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&lt;td&gt;A5&lt;/td&gt;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&lt;td&gt;42.6&lt;/td&gt;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&lt;td&gt;A6&lt;/td&gt;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&lt;td&gt;30.75&lt;/td&gt;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rowspan</a:t>
            </a:r>
            <a:r>
              <a:rPr lang="en-US" sz="2400" baseline="30000" dirty="0" smtClean="0"/>
              <a:t>=”2”&gt;BMW&lt;/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&lt;td&gt;328i&lt;/td&gt;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&lt;td&gt;28.25&lt;/td&gt;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&lt;td&gt;530d&lt;/td&gt;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&lt;td&gt;47.5&lt;/td&gt;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</a:t>
            </a:r>
            <a:r>
              <a:rPr lang="en-US" dirty="0" err="1"/>
              <a:t>Rowspan</a:t>
            </a:r>
            <a:r>
              <a:rPr lang="en-US" dirty="0"/>
              <a:t>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2895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9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209800"/>
            <a:ext cx="3086100" cy="3383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96288" cy="411162"/>
          </a:xfrm>
        </p:spPr>
        <p:txBody>
          <a:bodyPr/>
          <a:lstStyle/>
          <a:p>
            <a:r>
              <a:rPr lang="en-US" dirty="0"/>
              <a:t>Canh lề </a:t>
            </a:r>
            <a:r>
              <a:rPr lang="en-US" dirty="0" smtClean="0"/>
              <a:t>ngang </a:t>
            </a:r>
            <a:r>
              <a:rPr lang="en-US" dirty="0"/>
              <a:t>(Horizontal Alignment) (1/4)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Canh lề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ngang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cho phép điều chỉnh nội dung lệch trái, phải hoặc ở giữa cell.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Mặc định, nội dung trong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cell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được canh lề trái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HTML5 không hỗ trợ thuộc tính align, để canh lề sử dụng thuộc tính text-align của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CSS.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Thuộc tính text-align cho canh lề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dọc nhận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1 trong 4 giá trị sau: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218329"/>
              </p:ext>
            </p:extLst>
          </p:nvPr>
        </p:nvGraphicFramePr>
        <p:xfrm>
          <a:off x="762000" y="2565400"/>
          <a:ext cx="7620000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5A40C8-48AB-4698-BDF6-054C661D6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05A40C8-48AB-4698-BDF6-054C661D68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11871D-6D88-4CCD-BA3D-D01FE4DD8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6211871D-6D88-4CCD-BA3D-D01FE4DD8A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411162"/>
          </a:xfrm>
        </p:spPr>
        <p:txBody>
          <a:bodyPr/>
          <a:lstStyle/>
          <a:p>
            <a:r>
              <a:rPr lang="en-US" dirty="0"/>
              <a:t>Canh lề ngang (Horizontal Alignment)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295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976718"/>
            <a:ext cx="5257800" cy="427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&lt;title&gt;Automobile Gallery&lt;/title&gt;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&lt;table border=”1”&gt;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  <a:r>
              <a:rPr lang="en-US" sz="2400" baseline="30000" dirty="0" err="1" smtClean="0"/>
              <a:t>Sr.No</a:t>
            </a:r>
            <a:r>
              <a:rPr lang="en-US" sz="2400" baseline="30000" dirty="0" smtClean="0"/>
              <a:t>.&lt;/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&gt;Medicine Name&lt;/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&gt;Price&lt;/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 style=”text-align: center;”&gt;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&lt;td&gt;1&lt;/td&gt;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</a:t>
            </a:r>
            <a:r>
              <a:rPr lang="en-US" sz="2400" baseline="30000" dirty="0" err="1" smtClean="0"/>
              <a:t>Captopril</a:t>
            </a:r>
            <a:r>
              <a:rPr lang="en-US" sz="2400" baseline="30000" dirty="0" smtClean="0"/>
              <a:t>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&lt;td&gt;12.45&lt;/td&gt;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96288" cy="411162"/>
          </a:xfrm>
        </p:spPr>
        <p:txBody>
          <a:bodyPr/>
          <a:lstStyle/>
          <a:p>
            <a:r>
              <a:rPr lang="en-US" dirty="0"/>
              <a:t>Canh lề ngang (Horizontal Alignment)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5257800" cy="328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</a:t>
            </a:r>
            <a:r>
              <a:rPr lang="en-US" sz="2400" dirty="0" smtClean="0"/>
              <a:t>  </a:t>
            </a: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 style=”text-align: center;”&gt;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&lt;td&gt;2&lt;/td&gt;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</a:t>
            </a:r>
            <a:r>
              <a:rPr lang="en-US" sz="2400" baseline="30000" dirty="0" err="1" smtClean="0"/>
              <a:t>Ceftriaxone</a:t>
            </a:r>
            <a:r>
              <a:rPr lang="en-US" sz="2400" baseline="30000" dirty="0" smtClean="0"/>
              <a:t>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&lt;td&gt;6.94&lt;/td&gt;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 style=”text-align: center;”&gt;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&lt;td&gt;3&lt;/td&gt;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&lt;td&gt;Ciprofloxacin&lt;/td&gt;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&lt;td&gt;56.21&lt;/td&gt;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96288" cy="411162"/>
          </a:xfrm>
        </p:spPr>
        <p:txBody>
          <a:bodyPr/>
          <a:lstStyle/>
          <a:p>
            <a:r>
              <a:rPr lang="en-US" dirty="0"/>
              <a:t>Canh lề ngang (Horizontal Alignment)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9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23999"/>
            <a:ext cx="4114800" cy="3691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96288" cy="411162"/>
          </a:xfrm>
        </p:spPr>
        <p:txBody>
          <a:bodyPr/>
          <a:lstStyle/>
          <a:p>
            <a:r>
              <a:rPr lang="en-US" dirty="0"/>
              <a:t>Canh lề </a:t>
            </a:r>
            <a:r>
              <a:rPr lang="en-US" dirty="0" smtClean="0"/>
              <a:t>dọc (Vertical </a:t>
            </a:r>
            <a:r>
              <a:rPr lang="en-US" dirty="0"/>
              <a:t>Alignment) </a:t>
            </a:r>
            <a:r>
              <a:rPr lang="en-US" dirty="0" smtClean="0"/>
              <a:t>(1/4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Canh lề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dọc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cho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phép điều chỉnh nội dung lệch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trên, dưới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hoặc ở giữa cell.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không hỗ trợ thuộc tính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valign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để canh lề sử dụng thuộc tính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vertical-align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của CSS.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Thuộc tính text-align cho canh lề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ngang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nhận 1 trong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3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giá trị sau: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612854"/>
              </p:ext>
            </p:extLst>
          </p:nvPr>
        </p:nvGraphicFramePr>
        <p:xfrm>
          <a:off x="685800" y="2133600"/>
          <a:ext cx="7620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8392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Cách tạo và định dạng bảng (Table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Cách dùng table size và width của cột (column)</a:t>
            </a:r>
            <a:endParaRPr lang="en-US" sz="3200" baseline="30000" dirty="0" smtClean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Cách ghép nối (merge) các ô (cells) trong bảng</a:t>
            </a:r>
            <a:endParaRPr lang="en-US" sz="3200" baseline="30000" dirty="0" smtClean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Cách căn chỉnh nội 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dung </a:t>
            </a: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(page layout)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bằng bảng</a:t>
            </a:r>
            <a:endParaRPr lang="en-US" sz="3200" baseline="30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Canh lề dọc (Vertical Alignment)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8305800" cy="474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&lt;title&gt;</a:t>
            </a:r>
            <a:r>
              <a:rPr lang="en-US" sz="2400" baseline="30000" dirty="0" err="1" smtClean="0"/>
              <a:t>CelinaBatteries</a:t>
            </a:r>
            <a:r>
              <a:rPr lang="en-US" sz="2400" baseline="30000" dirty="0" smtClean="0"/>
              <a:t>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&lt;table border=”1”&gt;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  <a:r>
              <a:rPr lang="en-US" sz="2400" baseline="30000" dirty="0" err="1" smtClean="0"/>
              <a:t>Sr.No</a:t>
            </a:r>
            <a:r>
              <a:rPr lang="en-US" sz="2400" baseline="30000" dirty="0" smtClean="0"/>
              <a:t>.&lt;/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&gt;Product Id&lt;/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&gt;Product Description&lt;/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 style=”text-align: center; vertical-align: middle”&gt;1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 style=”text-align: center; vertical-align: middle”&gt;P101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&lt;/td&gt; 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  &lt;td&gt;1.5 Volts AA Ultra Alkaline&lt;/td&gt;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Canh lề dọc (Vertical Alignment)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90600"/>
            <a:ext cx="8001000" cy="273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 style=”text-align: center; vertical-align: middle”&gt;2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 style=”text-align: center; vertical-align: middle”&gt;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M105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&lt;td&gt;9 Volts pp3 Super Alkaline&lt;/td&gt;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Canh lề dọc (Vertical Alignment)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9.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7800"/>
            <a:ext cx="4191000" cy="437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Margin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Để đặt lề giữa nội dung trong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cell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và đường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viền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của cell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sử dụng thuộc tính </a:t>
            </a:r>
            <a:r>
              <a:rPr lang="vi-VN" sz="2800" baseline="30000" dirty="0" err="1" smtClean="0">
                <a:latin typeface="Calibri" pitchFamily="34" charset="0"/>
                <a:cs typeface="Calibri" pitchFamily="34" charset="0"/>
              </a:rPr>
              <a:t>paddin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của CSS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2860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Padding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971800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Cú pháp như sau: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153" y="4495800"/>
            <a:ext cx="3270447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/>
              <a:t>&lt;td style=”padding: 4px”&gt;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tử tiêu </a:t>
            </a:r>
            <a:r>
              <a:rPr lang="en-US" dirty="0" smtClean="0"/>
              <a:t>đề (Caption) </a:t>
            </a:r>
            <a:r>
              <a:rPr lang="en-US" dirty="0"/>
              <a:t>(1/3)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4582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Sử dụng thẻ &lt;caption&gt; để đặt tiêu đề cho bảng.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Phải đặt thẻ &lt;caption&gt; ngay sau thẻ mở &lt;table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&gt;.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Chỉ được dùng 1 thẻ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caption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 cho một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bảng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8001000" cy="351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&lt;title&gt;Travel Expense Report&lt;/title&gt;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&lt;table border=”1”&gt;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&lt;caption&gt;Travel Expense Report&lt;/caption&gt;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&gt;&amp;</a:t>
            </a:r>
            <a:r>
              <a:rPr lang="en-US" sz="2400" baseline="30000" dirty="0" err="1" smtClean="0"/>
              <a:t>nbsp</a:t>
            </a:r>
            <a:r>
              <a:rPr lang="en-US" sz="2400" baseline="30000" dirty="0" smtClean="0"/>
              <a:t>;&lt;/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&gt;Meals&lt;/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&gt;Hotels&lt;/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&gt;Transport&lt;/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tử tiêu đề (Caption)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1314"/>
            <a:ext cx="8001000" cy="5277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	</a:t>
            </a:r>
            <a:r>
              <a:rPr lang="en-US" sz="2400" dirty="0" smtClean="0"/>
              <a:t>   </a:t>
            </a: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&lt;td&gt;25-Apr&lt;/td&gt;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&lt;td&gt;37.74&lt;/td&gt;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&lt;td&gt;112.00&lt;/td&gt;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 &lt;td&gt;45.00&lt;/td&gt;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&lt;td&gt;26-Apr&lt;/td&gt;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&lt;td&gt;27.28&lt;/td&gt;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&lt;td&gt;112.00&lt;/td&gt;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&lt;td&gt;45.00&lt;/td&gt;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&lt;td&gt;Totals&lt;/td&gt;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&lt;td&gt;65.02&lt;/td&gt;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&lt;td&gt;224.00&lt;/td&gt;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 &lt;td&gt;90.00&lt;/td&gt;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tử tiêu đề (Caption)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9.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33600"/>
            <a:ext cx="5661412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Size và Width </a:t>
            </a:r>
            <a:r>
              <a:rPr lang="en-US" dirty="0"/>
              <a:t>của </a:t>
            </a:r>
            <a:r>
              <a:rPr lang="en-US" dirty="0" smtClean="0"/>
              <a:t>Column 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6868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Kích thước bảng có thể mở rộng, khi có thêm dòng và cột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Có thể sử dụng thẻ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style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 để đặt độ rộng mặc định cho bảng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Để đặt độ rộng của cột dùng thuộc tính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style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trong thẻ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td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 và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&gt;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8001000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&lt;!DOCTYPE HTML&gt;</a:t>
            </a:r>
          </a:p>
          <a:p>
            <a:r>
              <a:rPr lang="en-US" sz="2400" baseline="30000" dirty="0" smtClean="0"/>
              <a:t> &lt;html&gt;</a:t>
            </a:r>
          </a:p>
          <a:p>
            <a:r>
              <a:rPr lang="en-US" sz="2400" baseline="30000" dirty="0" smtClean="0"/>
              <a:t>  &lt;head&gt; </a:t>
            </a:r>
          </a:p>
          <a:p>
            <a:r>
              <a:rPr lang="en-US" sz="2400" baseline="30000" dirty="0" smtClean="0"/>
              <a:t>   &lt;title&gt;Tables&lt;/title&gt;</a:t>
            </a:r>
          </a:p>
          <a:p>
            <a:r>
              <a:rPr lang="en-US" sz="2400" baseline="30000" dirty="0" smtClean="0"/>
              <a:t>   &lt;/head&gt;</a:t>
            </a:r>
          </a:p>
          <a:p>
            <a:r>
              <a:rPr lang="en-US" sz="2400" baseline="30000" dirty="0" smtClean="0"/>
              <a:t>    &lt;body&gt; </a:t>
            </a:r>
          </a:p>
          <a:p>
            <a:r>
              <a:rPr lang="en-US" sz="2400" baseline="30000" dirty="0" smtClean="0"/>
              <a:t>     &lt;h2&gt;Table&lt;/h2&gt; </a:t>
            </a:r>
          </a:p>
          <a:p>
            <a:r>
              <a:rPr lang="en-US" sz="2400" baseline="30000" dirty="0" smtClean="0"/>
              <a:t>      &lt;table border=”1”&gt; </a:t>
            </a:r>
          </a:p>
          <a:p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r>
              <a:rPr lang="en-US" sz="2400" baseline="30000" dirty="0" smtClean="0"/>
              <a:t>         &lt;td style =”width: 200px”&gt;Flowers&lt;/td&gt;</a:t>
            </a:r>
          </a:p>
          <a:p>
            <a:r>
              <a:rPr lang="en-US" sz="2400" baseline="30000" dirty="0" smtClean="0"/>
              <a:t>	  &lt;td style =”width: 80px”&gt;Fruits&lt;/td&gt; </a:t>
            </a:r>
          </a:p>
          <a:p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Size và Width của Column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14400"/>
            <a:ext cx="8001000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r>
              <a:rPr lang="en-US" sz="2400" baseline="30000" dirty="0" smtClean="0"/>
              <a:t>         &lt;td style =”width: 200px”&gt;Vegetables&lt;/td&gt; </a:t>
            </a:r>
          </a:p>
          <a:p>
            <a:r>
              <a:rPr lang="en-US" sz="2400" baseline="30000" dirty="0" smtClean="0"/>
              <a:t>         &lt;td style =”width: 80px”&gt;Trees&lt;/td&gt; </a:t>
            </a:r>
          </a:p>
          <a:p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r>
              <a:rPr lang="en-US" sz="2400" baseline="30000" dirty="0" smtClean="0"/>
              <a:t>      &lt;/table&gt;</a:t>
            </a:r>
          </a:p>
          <a:p>
            <a:r>
              <a:rPr lang="en-US" sz="2400" baseline="30000" dirty="0" smtClean="0"/>
              <a:t>    &lt;/body&gt;</a:t>
            </a:r>
          </a:p>
          <a:p>
            <a:r>
              <a:rPr lang="en-US" sz="2400" baseline="30000" dirty="0" smtClean="0"/>
              <a:t>&lt;/html&gt;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819400"/>
            <a:ext cx="86868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9.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14" y="3517900"/>
            <a:ext cx="4024610" cy="265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Nối các Cells (1/3)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8686800" cy="1981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Bằng việc sử dụng các thuộc tính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colspan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và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rowspan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một cách hợp lý, ta có thể tạo ra các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cells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được nối với nhau theo ý muốn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567767"/>
            <a:ext cx="8001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 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&lt;title&gt;Favorite Destination&lt;/title&gt;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&lt;h2&gt;Report&lt;/h2&gt;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&lt;table border=”1” width=”100%” height=”100%”&gt;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 </a:t>
            </a:r>
            <a:r>
              <a:rPr lang="en-US" sz="2400" baseline="30000" dirty="0" err="1" smtClean="0"/>
              <a:t>colspan</a:t>
            </a:r>
            <a:r>
              <a:rPr lang="en-US" sz="2400" baseline="30000" dirty="0" smtClean="0"/>
              <a:t>=”2” </a:t>
            </a:r>
            <a:r>
              <a:rPr lang="en-US" sz="2400" baseline="30000" dirty="0" err="1" smtClean="0"/>
              <a:t>rowspan</a:t>
            </a:r>
            <a:r>
              <a:rPr lang="en-US" sz="2400" baseline="30000" dirty="0" smtClean="0"/>
              <a:t>=”2”&gt;Results&lt;/td&gt;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 </a:t>
            </a:r>
            <a:r>
              <a:rPr lang="en-US" sz="2400" baseline="30000" dirty="0" err="1" smtClean="0"/>
              <a:t>colspan</a:t>
            </a:r>
            <a:r>
              <a:rPr lang="en-US" sz="2400" baseline="30000" dirty="0" smtClean="0"/>
              <a:t>=”3”&gt;Range&lt;/td&gt;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và định dạng bảng (</a:t>
            </a:r>
            <a:r>
              <a:rPr lang="en-US" dirty="0" smtClean="0"/>
              <a:t>1/3</a:t>
            </a:r>
            <a:r>
              <a:rPr lang="en-US" dirty="0"/>
              <a:t>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15096036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Nối các Cells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178756"/>
            <a:ext cx="8305800" cy="491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&lt;td&gt;18 to 20&lt;/td&gt;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&lt;td&gt;25 to 50&lt;/td&gt;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&lt;td&gt;over 50&lt;/td&gt;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 </a:t>
            </a:r>
            <a:r>
              <a:rPr lang="en-US" sz="2400" baseline="30000" dirty="0" err="1" smtClean="0"/>
              <a:t>rowspan</a:t>
            </a:r>
            <a:r>
              <a:rPr lang="en-US" sz="2400" baseline="30000" dirty="0" smtClean="0"/>
              <a:t>=”3”&gt;Your favorite vacation destination&lt;/td&gt;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&lt;td&gt;Dubai&lt;/td&gt;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&lt;td&gt;25%&lt;/td&gt;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&lt;td&gt;50%&lt;/td&gt;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&lt;td&gt;25%&lt;/td&gt;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&lt;td&gt;Bangkok&lt;/td&gt;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&lt;td&gt;40%&lt;/td&gt;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&lt;td&gt;30%&lt;/td&gt;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&lt;td&gt;30%&lt;/td&gt;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r>
              <a:rPr lang="en-US" sz="2400" baseline="30000" dirty="0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Nối các Cells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863325"/>
            <a:ext cx="8001000" cy="22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&lt;td&gt;Switzerland&lt;/td&gt;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&lt;td&gt;30%&lt;/td&gt;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&lt;td&gt;20%&lt;/td&gt;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&lt;td&gt;50%&lt;/td&gt;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048000"/>
            <a:ext cx="86868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9.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99" y="3347763"/>
            <a:ext cx="4032493" cy="2951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8600" cy="411162"/>
          </a:xfrm>
        </p:spPr>
        <p:txBody>
          <a:bodyPr/>
          <a:lstStyle/>
          <a:p>
            <a:r>
              <a:rPr lang="vi-VN" dirty="0"/>
              <a:t>Định dạng đường viền bằng </a:t>
            </a:r>
            <a:r>
              <a:rPr lang="vi-VN" dirty="0" err="1"/>
              <a:t>Styles</a:t>
            </a:r>
            <a:r>
              <a:rPr lang="vi-VN" dirty="0"/>
              <a:t> 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7630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Sử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dụng CSS giúp định dạng đường viền linh hoạt và hiệu quả.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Có thể định dạng đường viền bảng bằng cách sử dụng thuộc tính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style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trong cả thẻ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table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&gt;,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td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 và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Một số thuộc tính của đường viền như sau: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21796711"/>
              </p:ext>
            </p:extLst>
          </p:nvPr>
        </p:nvGraphicFramePr>
        <p:xfrm>
          <a:off x="685800" y="2133600"/>
          <a:ext cx="7620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9684E09-53C8-42BD-AEE0-D545D5411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CD48B418-2DD5-44F2-8D23-2AC0866BD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lvl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11162"/>
          </a:xfrm>
        </p:spPr>
        <p:txBody>
          <a:bodyPr/>
          <a:lstStyle/>
          <a:p>
            <a:r>
              <a:rPr lang="vi-VN" dirty="0"/>
              <a:t>Định dạng đường viền bằng </a:t>
            </a:r>
            <a:r>
              <a:rPr lang="vi-VN" dirty="0" err="1"/>
              <a:t>Styles</a:t>
            </a:r>
            <a:r>
              <a:rPr lang="vi-VN" dirty="0"/>
              <a:t> </a:t>
            </a:r>
            <a:r>
              <a:rPr lang="vi-VN" dirty="0" smtClean="0"/>
              <a:t>(</a:t>
            </a:r>
            <a:r>
              <a:rPr lang="en-US" dirty="0" smtClean="0"/>
              <a:t>2</a:t>
            </a:r>
            <a:r>
              <a:rPr lang="vi-VN" dirty="0" smtClean="0"/>
              <a:t>/2</a:t>
            </a:r>
            <a:r>
              <a:rPr lang="vi-VN" dirty="0"/>
              <a:t>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8064288"/>
              </p:ext>
            </p:extLst>
          </p:nvPr>
        </p:nvGraphicFramePr>
        <p:xfrm>
          <a:off x="228600" y="1219200"/>
          <a:ext cx="8458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411162"/>
          </a:xfrm>
        </p:spPr>
        <p:txBody>
          <a:bodyPr/>
          <a:lstStyle/>
          <a:p>
            <a:r>
              <a:rPr lang="en-US" dirty="0"/>
              <a:t>Dùng bảng để căn chỉnh Page Layout (1/5)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7630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Bảng còn được dùng để căn chỉnh nội dung hiển thị của trang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web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Bảng cho phép căn vị trí xuất hiện của nội dung theo cả chiều ngang và chiều dọc.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833922"/>
            <a:ext cx="8001000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&lt;title&gt;Page Layout 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&lt;style&gt;</a:t>
            </a:r>
          </a:p>
          <a:p>
            <a:pPr>
              <a:lnSpc>
                <a:spcPts val="1000"/>
              </a:lnSpc>
            </a:pPr>
            <a:endParaRPr lang="en-US" sz="24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411162"/>
          </a:xfrm>
        </p:spPr>
        <p:txBody>
          <a:bodyPr/>
          <a:lstStyle/>
          <a:p>
            <a:r>
              <a:rPr lang="en-US" dirty="0"/>
              <a:t>Dùng bảng để căn chỉnh Page Layout </a:t>
            </a:r>
            <a:r>
              <a:rPr lang="en-US" dirty="0" smtClean="0"/>
              <a:t>(2/5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90600"/>
            <a:ext cx="8001000" cy="552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#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width: 100%;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float: left;</a:t>
            </a:r>
          </a:p>
          <a:p>
            <a:pPr>
              <a:lnSpc>
                <a:spcPts val="1000"/>
              </a:lnSpc>
            </a:pPr>
            <a:r>
              <a:rPr lang="pt-BR" sz="2400" baseline="30000" dirty="0" smtClean="0"/>
              <a:t>	margin: 0 0 3em 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padding: 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list-style: none;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background-color: #f2f2f2;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border-bottom: 1px solid #</a:t>
            </a:r>
            <a:r>
              <a:rPr lang="en-US" sz="2400" baseline="30000" dirty="0" err="1" smtClean="0"/>
              <a:t>ccc</a:t>
            </a:r>
            <a:r>
              <a:rPr lang="en-US" sz="2400" baseline="30000" dirty="0" smtClean="0"/>
              <a:t>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border-top: 1px solid #</a:t>
            </a:r>
            <a:r>
              <a:rPr lang="en-US" sz="2400" baseline="30000" dirty="0" err="1" smtClean="0"/>
              <a:t>ccc</a:t>
            </a:r>
            <a:r>
              <a:rPr lang="en-US" sz="2400" baseline="30000" dirty="0" smtClean="0"/>
              <a:t>; 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#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float: left; 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#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 a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	display: block;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	padding: 8px 15px;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text-decoration: none;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font-weight: bold;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color: #069;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border-right: 1px solid #</a:t>
            </a:r>
            <a:r>
              <a:rPr lang="en-US" sz="2400" baseline="30000" dirty="0" err="1" smtClean="0"/>
              <a:t>ccc</a:t>
            </a:r>
            <a:r>
              <a:rPr lang="en-US" sz="2400" baseline="30000" dirty="0" smtClean="0"/>
              <a:t>; 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#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 a:hover {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color: #c00;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background-color: #</a:t>
            </a:r>
            <a:r>
              <a:rPr lang="en-US" sz="2400" baseline="30000" dirty="0" err="1" smtClean="0"/>
              <a:t>fff</a:t>
            </a:r>
            <a:r>
              <a:rPr lang="en-US" sz="2400" baseline="30000" dirty="0" smtClean="0"/>
              <a:t>; }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&lt;/style&gt;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411162"/>
          </a:xfrm>
        </p:spPr>
        <p:txBody>
          <a:bodyPr/>
          <a:lstStyle/>
          <a:p>
            <a:r>
              <a:rPr lang="en-US" dirty="0"/>
              <a:t>Dùng bảng để căn chỉnh Page Layout </a:t>
            </a:r>
            <a:r>
              <a:rPr lang="en-US" dirty="0" smtClean="0"/>
              <a:t>(3/5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266964"/>
            <a:ext cx="8001000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=”../Images/flowers.jpg” width=”133”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height=”100”  alt=””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border=”0”&gt;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&lt;h1&gt;Blossoms Gallery&lt;/h1&gt;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&lt;h5&gt;&lt;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&gt;The Best sellers for flowers since 1979&lt;/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&gt;&lt;/h5&gt;  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&lt;hr&gt;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ul</a:t>
            </a:r>
            <a:r>
              <a:rPr lang="en-US" sz="2400" baseline="30000" dirty="0" smtClean="0"/>
              <a:t> id=”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        &lt;li&gt;&lt;a href=”#”&gt;Home&lt;/a&gt;&lt;/li&gt;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 &lt;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&gt;&lt;a </a:t>
            </a:r>
            <a:r>
              <a:rPr lang="en-US" sz="2400" baseline="30000" dirty="0" err="1" smtClean="0"/>
              <a:t>href</a:t>
            </a:r>
            <a:r>
              <a:rPr lang="en-US" sz="2400" baseline="30000" dirty="0" smtClean="0"/>
              <a:t>=”#”&gt;Contact Us&lt;/a&gt;&lt;/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  &lt;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&gt;&lt;a </a:t>
            </a:r>
            <a:r>
              <a:rPr lang="en-US" sz="2400" baseline="30000" dirty="0" err="1" smtClean="0"/>
              <a:t>href</a:t>
            </a:r>
            <a:r>
              <a:rPr lang="en-US" sz="2400" baseline="30000" dirty="0" smtClean="0"/>
              <a:t>=”#”&gt;About Us&lt;/a&gt;&lt;/</a:t>
            </a:r>
            <a:r>
              <a:rPr lang="en-US" sz="2400" baseline="30000" dirty="0" err="1" smtClean="0"/>
              <a:t>li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it-IT" sz="2400" baseline="30000" dirty="0" smtClean="0"/>
              <a:t>	  &lt;li&gt;&lt;a href=”#”&gt; FAQs&lt;/a&gt;&lt;/li&gt;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ul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&lt;/</a:t>
            </a:r>
            <a:r>
              <a:rPr lang="en-US" sz="2400" baseline="30000" dirty="0" err="1" smtClean="0"/>
              <a:t>navlayout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411162"/>
          </a:xfrm>
        </p:spPr>
        <p:txBody>
          <a:bodyPr/>
          <a:lstStyle/>
          <a:p>
            <a:r>
              <a:rPr lang="en-US" dirty="0"/>
              <a:t>Dùng bảng để căn chỉnh Page Layout </a:t>
            </a:r>
            <a:r>
              <a:rPr lang="en-US" dirty="0" smtClean="0"/>
              <a:t>(4/5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144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&lt;b&gt;Flowers are now in stock! &lt;/b&gt;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&gt; We have just received a large shipment of flowers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 with prices as low as $19. </a:t>
            </a:r>
            <a:br>
              <a:rPr lang="en-US" sz="2400" baseline="30000" dirty="0" smtClean="0"/>
            </a:br>
            <a:r>
              <a:rPr lang="en-US" sz="2400" baseline="30000" dirty="0" smtClean="0"/>
              <a:t>          &lt;/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411162"/>
          </a:xfrm>
        </p:spPr>
        <p:txBody>
          <a:bodyPr/>
          <a:lstStyle/>
          <a:p>
            <a:r>
              <a:rPr lang="en-US" dirty="0"/>
              <a:t>Dùng bảng để căn chỉnh Page Layout </a:t>
            </a:r>
            <a:r>
              <a:rPr lang="en-US" dirty="0" smtClean="0"/>
              <a:t>(5/5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7630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9.1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676399"/>
            <a:ext cx="4406900" cy="4752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Tổng kết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Bảng cho phép căn chỉnh và định dạng hiển thị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 smtClean="0">
                <a:latin typeface="Calibri" pitchFamily="34" charset="0"/>
                <a:cs typeface="Calibri" pitchFamily="34" charset="0"/>
              </a:rPr>
              <a:t>Paddin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là khoảng cách giữa nội dung và lề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Phần tử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caption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định nghĩa tiêu đề cho bảng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Nới rộng (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span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) là hành động mở rộng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cell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tràn ra nhiều dòng hoặc nhiều cột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Thuộc tính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rowspan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dùng để nới rộng dòng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Thuộc tính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colspan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dùng để nới rộng cột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Thuộc tính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border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của phần tử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table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 cho phép ẩn đường viền nếu đặt bằng 0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182880" lvl="1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Bảng còn giúp để căn chỉnh nội dung.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và định dạng bảng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 tạo bảng.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365756"/>
            <a:ext cx="6477000" cy="48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&lt;title&gt;Languages&lt;/title&gt;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&lt;h2&gt;Main Languages&lt;/h2&gt;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&lt;table border=”1”&gt;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&lt;td&gt;English&lt;/td&gt;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&lt;td&gt;German&lt;/td&gt;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&lt;td&gt;French&lt;/td&gt;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&lt;td&gt;Italian&lt;/td&gt;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và định dạng bảng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thị:</a:t>
            </a:r>
          </a:p>
        </p:txBody>
      </p:sp>
      <p:pic>
        <p:nvPicPr>
          <p:cNvPr id="6" name="Picture 5" descr="Figure 9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09800"/>
            <a:ext cx="3810000" cy="3296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Thẻ tạo tiêu đề (heading) (1/3)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Tiêu đề là một ô có kiểu nhấn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mạnh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hơn 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(ví dụ: chữ đậm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Để tạo tiêu đề dùng thẻ &lt;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&gt;.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Thẻ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 có tác dụng giống như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td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 nhưng có kiểu chữ đậm </a:t>
            </a:r>
            <a:r>
              <a:rPr lang="vi-VN" sz="2800" baseline="30000" dirty="0" smtClean="0">
                <a:latin typeface="Calibri" pitchFamily="34" charset="0"/>
                <a:cs typeface="Calibri" pitchFamily="34" charset="0"/>
              </a:rPr>
              <a:t>hơn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(bold).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 tạo tiêu đề.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214193"/>
            <a:ext cx="5867400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&lt;!DOCTYPE HTML&gt;</a:t>
            </a:r>
          </a:p>
          <a:p>
            <a:r>
              <a:rPr lang="en-US" sz="2400" baseline="30000" dirty="0" smtClean="0"/>
              <a:t>  &lt;html&gt;</a:t>
            </a:r>
          </a:p>
          <a:p>
            <a:r>
              <a:rPr lang="en-US" sz="2400" baseline="30000" dirty="0" smtClean="0"/>
              <a:t>    &lt;head&gt; </a:t>
            </a:r>
          </a:p>
          <a:p>
            <a:r>
              <a:rPr lang="en-US" sz="2400" baseline="30000" dirty="0" smtClean="0"/>
              <a:t>      &lt;title&gt;List of Students &lt;/title&gt;</a:t>
            </a:r>
          </a:p>
          <a:p>
            <a:r>
              <a:rPr lang="en-US" sz="2400" baseline="30000" dirty="0" smtClean="0"/>
              <a:t>    &lt;/head&gt;</a:t>
            </a:r>
          </a:p>
          <a:p>
            <a:r>
              <a:rPr lang="en-US" sz="2400" baseline="30000" dirty="0" smtClean="0"/>
              <a:t>    &lt;body&gt; </a:t>
            </a:r>
          </a:p>
          <a:p>
            <a:r>
              <a:rPr lang="en-US" sz="2400" baseline="30000" dirty="0" smtClean="0"/>
              <a:t>      &lt;h2&gt;List of Students&lt;/h2&gt; </a:t>
            </a:r>
          </a:p>
          <a:p>
            <a:r>
              <a:rPr lang="en-US" sz="2400" baseline="30000" dirty="0" smtClean="0"/>
              <a:t>      &lt;table border=”1”&gt;</a:t>
            </a:r>
          </a:p>
          <a:p>
            <a:r>
              <a:rPr lang="en-US" sz="2400" baseline="30000" dirty="0" smtClean="0"/>
              <a:t>	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r>
              <a:rPr lang="en-US" sz="2400" baseline="30000" dirty="0" smtClean="0"/>
              <a:t>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&gt;Name&lt;/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</a:p>
          <a:p>
            <a:r>
              <a:rPr lang="en-US" sz="2400" baseline="30000" dirty="0" smtClean="0"/>
              <a:t>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&gt;Age&lt;/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</a:t>
            </a:r>
          </a:p>
          <a:p>
            <a:r>
              <a:rPr lang="en-US" sz="2400" baseline="30000" dirty="0" smtClean="0"/>
              <a:t>          &lt;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&gt;Place&lt;/</a:t>
            </a:r>
            <a:r>
              <a:rPr lang="en-US" sz="2400" baseline="30000" dirty="0" err="1" smtClean="0"/>
              <a:t>th</a:t>
            </a:r>
            <a:r>
              <a:rPr lang="en-US" sz="2400" baseline="30000" dirty="0" smtClean="0"/>
              <a:t>&gt; </a:t>
            </a:r>
          </a:p>
          <a:p>
            <a:r>
              <a:rPr lang="en-US" sz="2400" baseline="30000" dirty="0" smtClean="0"/>
              <a:t>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   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Thẻ tạo tiêu đề (heading)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990600"/>
            <a:ext cx="5257800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	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&lt;td&gt;Mark&lt;/td&gt;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&lt;td&gt;17&lt;/td&gt;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&lt;td&gt;Madrid&lt;/td&gt;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       </a:t>
            </a:r>
            <a:endParaRPr lang="en-US" sz="2400" dirty="0" smtClean="0"/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	&lt;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&lt;td&gt;John&lt;/td&gt;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&lt;td&gt;19&lt;/td&gt;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&lt;td&gt;London&lt;/td&gt;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&lt;/</a:t>
            </a:r>
            <a:r>
              <a:rPr lang="en-US" sz="2400" baseline="30000" dirty="0" err="1" smtClean="0"/>
              <a:t>tr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&lt;/table&gt;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&lt;/body&gt;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Thẻ tạo tiêu đề (heading)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thị:</a:t>
            </a:r>
          </a:p>
        </p:txBody>
      </p:sp>
      <p:pic>
        <p:nvPicPr>
          <p:cNvPr id="6" name="Picture 5" descr="Figure 9.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33600"/>
            <a:ext cx="4064098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Creating Tables / Session 9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</a:t>
            </a:r>
            <a:r>
              <a:rPr lang="en-US" dirty="0" err="1"/>
              <a:t>Colspan</a:t>
            </a:r>
            <a:r>
              <a:rPr lang="en-US" dirty="0"/>
              <a:t> (1/3)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6106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Nới rộng (span) cho phép mở rộng cell tràn sang cột hoặc dòng khác.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Thuộc tính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Colspan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cho phép nới rộng cell theo chiều ngang.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Colspan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có thể sử dụng trong cả thẻ &lt;td&gt; và &lt;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&gt;.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Colspan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nhận giá trị là số cột sẽ chiếm giữ.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689343"/>
            <a:ext cx="5867400" cy="210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&lt;!DOCTYPE 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&lt;html&gt;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&lt;head&gt;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&lt;title&gt;Employee Details&lt;/title&gt;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&lt;/head&gt;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&lt;body&gt;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&lt;h2&gt;Employee Details&lt;/h2&gt;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&lt;table border=”1”&gt;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14538</TotalTime>
  <Words>3000</Words>
  <Application>Microsoft Office PowerPoint</Application>
  <PresentationFormat>On-screen Show (4:3)</PresentationFormat>
  <Paragraphs>541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Mục tiêu</vt:lpstr>
      <vt:lpstr>Tạo và định dạng bảng (1/3)</vt:lpstr>
      <vt:lpstr>Tạo và định dạng bảng (2/3)</vt:lpstr>
      <vt:lpstr>Tạo và định dạng bảng (3/3)</vt:lpstr>
      <vt:lpstr>Thẻ tạo tiêu đề (heading) (1/3)</vt:lpstr>
      <vt:lpstr>Thẻ tạo tiêu đề (heading) (2/3)</vt:lpstr>
      <vt:lpstr>Thẻ tạo tiêu đề (heading) (3/3)</vt:lpstr>
      <vt:lpstr>Thuộc tính Colspan (1/3)</vt:lpstr>
      <vt:lpstr>Thuộc tính Colspan (2/3)</vt:lpstr>
      <vt:lpstr>Thuộc tính Colspan (3/3)</vt:lpstr>
      <vt:lpstr>Thuộc tính Rowspan (1/3)</vt:lpstr>
      <vt:lpstr>Thuộc tính Rowspan (2/3)</vt:lpstr>
      <vt:lpstr>Thuộc tính Rowspan (3/3)</vt:lpstr>
      <vt:lpstr>Canh lề ngang (Horizontal Alignment) (1/4)</vt:lpstr>
      <vt:lpstr>Canh lề ngang (Horizontal Alignment) (2/4)</vt:lpstr>
      <vt:lpstr>Canh lề ngang (Horizontal Alignment) (3/4)</vt:lpstr>
      <vt:lpstr>Canh lề ngang (Horizontal Alignment) (4/4)</vt:lpstr>
      <vt:lpstr>Canh lề dọc (Vertical Alignment) (1/4)</vt:lpstr>
      <vt:lpstr>Canh lề dọc (Vertical Alignment) (2/4)</vt:lpstr>
      <vt:lpstr>Canh lề dọc (Vertical Alignment) (3/4)</vt:lpstr>
      <vt:lpstr>Canh lề dọc (Vertical Alignment) (4/4)</vt:lpstr>
      <vt:lpstr>Thuộc tính Margin </vt:lpstr>
      <vt:lpstr>Phần tử tiêu đề (Caption) (1/3)</vt:lpstr>
      <vt:lpstr>Phần tử tiêu đề (Caption) (2/3)</vt:lpstr>
      <vt:lpstr>Phần tử tiêu đề (Caption) (3/3)</vt:lpstr>
      <vt:lpstr>Table Size và Width của Column (1/2)</vt:lpstr>
      <vt:lpstr>Table Size và Width của Column (2/2)</vt:lpstr>
      <vt:lpstr>Nối các Cells (1/3)</vt:lpstr>
      <vt:lpstr>Nối các Cells (2/3)</vt:lpstr>
      <vt:lpstr>Nối các Cells (3/3)</vt:lpstr>
      <vt:lpstr>Định dạng đường viền bằng Styles (1/2)</vt:lpstr>
      <vt:lpstr>Định dạng đường viền bằng Styles (2/2)</vt:lpstr>
      <vt:lpstr>Dùng bảng để căn chỉnh Page Layout (1/5)</vt:lpstr>
      <vt:lpstr>Dùng bảng để căn chỉnh Page Layout (2/5)</vt:lpstr>
      <vt:lpstr>Dùng bảng để căn chỉnh Page Layout (3/5)</vt:lpstr>
      <vt:lpstr>Dùng bảng để căn chỉnh Page Layout (4/5)</vt:lpstr>
      <vt:lpstr>Dùng bảng để căn chỉnh Page Layout (5/5)</vt:lpstr>
      <vt:lpstr>Tổng kết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9 XP</dc:title>
  <dc:creator>Aptech Limited</dc:creator>
  <cp:lastModifiedBy>So1 AQ</cp:lastModifiedBy>
  <cp:revision>2379</cp:revision>
  <dcterms:created xsi:type="dcterms:W3CDTF">2006-08-16T00:00:00Z</dcterms:created>
  <dcterms:modified xsi:type="dcterms:W3CDTF">2014-10-15T09:30:07Z</dcterms:modified>
</cp:coreProperties>
</file>