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D3F-779C-485E-9E1E-BA6F9D91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0D47D0-7F4B-443D-900A-CFC482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9A0DC-B878-4907-8372-C21C3E33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C1555-A67F-481E-B4DF-6A0B0C25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ECDCA-40F3-4D11-9475-B86CC95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CF0D5-B7A8-4A55-8B5A-C344F18A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FF6787-201B-49AA-8B0B-1E18B57DF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89F3A-3E1E-4D8C-B31A-1787B762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12B12-B2F6-45CE-B088-8286A7B0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EE1C4-0B51-4275-AFE7-C4628C81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924BAD-DA4D-4C95-B48D-BE9CB5885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FEAAE0-24D9-4EE3-A5D6-1E0176CC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054E6-EBFE-4680-8D54-A2F76320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357AF-106D-4A8D-A5A0-D4A4554B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0B215-E371-4461-A9B9-75C84E9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6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2EC47-4C1B-425C-A160-06F23CEF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>
            <a:lvl1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361CD-C986-47A0-A690-C321E2FF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036"/>
            <a:ext cx="10515600" cy="4911928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1063A-5D1B-48BA-9275-6599DEA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8B6B5-3878-4BF2-A97F-CB5EB116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CD39D-8164-48BD-A3D9-2FE9AEAE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52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796EC-A7F0-4050-9A53-1B758BDF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F09F42-58AF-4CC8-8005-F9884FF1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A6F88-DB54-4BE9-A004-44758051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5D49F7-7AF0-4C10-B88A-30418CC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D93E84-B718-42B9-9023-6D9C5CC6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739E-5375-4878-B3DA-F3357B66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A487F6-A9CA-4277-A0AE-5378FDE0F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FD55C3-4A45-4151-B71A-1F239C02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F8564-7515-47EF-BDBC-9A36D9B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65616-A12C-47A6-A1B4-E518CD7F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74CCF-DDFC-40B5-946E-BCE85072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7EDDF-98D8-4A3C-876E-D572B71E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3CCEC-1EF8-494D-9302-3AB6FD8C2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A82DC8-CA1F-4890-B327-3540C978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7CF324-0F9F-4557-825F-31B86D91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310855-8A97-441E-A85F-274CAD37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F39A53-B9D6-4A34-A621-9101FFB1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394FE-8554-4400-A36E-5830F63F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53786E-5829-4D2C-90DC-1153BF71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8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1EDC8-3D7F-4A80-8C6A-C67B4A45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9AE7CF-811D-44FE-9E3B-7CCB28BB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729D09-95A7-4C5B-A6DE-296466B6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8B923D-16B0-43E6-BE03-0C0493F6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5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14DEC-40B5-4C15-B122-DE05E458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35381B-E88C-4C6A-A3F1-7EA37A6F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493C18-F6E3-4BE7-AF79-F8A21E1B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11BA6-08B2-471D-978D-8D6E64EB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73DCB-0C6E-4E30-B672-69B2ADF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FD7AA8-5FBD-4F9B-939A-C0AAAC25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8BB09D-71C3-4669-89D5-6CBAAA4E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5D7C0E-709D-4975-A1B2-2A27DECE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D01F88-4A18-4C34-B448-D7F9FFEB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C9D5-4A5C-42B9-9BF2-8227BAF8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6BA2FD-92EA-4B3C-A6F2-E34C71436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ADEC3-8D0F-4474-A80D-D1BC37FD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916B52-BCA0-4549-A0EE-2571B0E4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FE6C2-E0C5-4783-870F-1BCA9C0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BC325-5A24-4799-AD66-F46B973B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CF40E4-3194-4654-97F3-15BDD947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B18EED-0FDE-4D98-A00E-683CCB14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62101-FF1C-424A-873E-CF383EDA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02C0-EE81-4FCD-8361-FBA99FDEAD9D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1CF94-A5CB-46B7-A8D6-2FBEF855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73B22-9686-479A-9E9F-3DF0F335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3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74FAB-F867-426E-96C0-0361D4BAF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/>
              <a:t>XGBoost</a:t>
            </a:r>
            <a:r>
              <a:rPr kumimoji="1" lang="en-US" altLang="ja-JP" sz="3200" dirty="0"/>
              <a:t>: A Scalable Tree Boosting System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01757C-A32F-402E-BDCD-BD4F73468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87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Sparse </a:t>
            </a:r>
            <a:r>
              <a:rPr lang="en-US" altLang="ja-JP" dirty="0"/>
              <a:t>A</a:t>
            </a:r>
            <a:r>
              <a:rPr kumimoji="1" lang="en-US" altLang="ja-JP" dirty="0"/>
              <a:t>ware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016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err="1"/>
              <a:t>XGBoost</a:t>
            </a:r>
            <a:r>
              <a:rPr kumimoji="1" lang="en-US" altLang="ja-JP" sz="2000" dirty="0"/>
              <a:t> is one of the implementations of GBT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57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01"/>
            <a:ext cx="10515600" cy="693654"/>
          </a:xfrm>
        </p:spPr>
        <p:txBody>
          <a:bodyPr/>
          <a:lstStyle/>
          <a:p>
            <a:r>
              <a:rPr lang="en-US" altLang="ja-JP" dirty="0"/>
              <a:t>Regularized Learning Objective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This literature adds a regularization term to the traditional gradient tree boosting</a:t>
            </a:r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l is a differentiable convex loss function that measures the difference between the prediction ˆ</a:t>
            </a:r>
            <a:r>
              <a:rPr lang="en-US" altLang="ja-JP" sz="2000" dirty="0" err="1"/>
              <a:t>yi</a:t>
            </a:r>
            <a:r>
              <a:rPr lang="en-US" altLang="ja-JP" sz="2000" dirty="0"/>
              <a:t> and the target y</a:t>
            </a:r>
          </a:p>
          <a:p>
            <a:r>
              <a:rPr lang="en-US" altLang="ja-JP" sz="2000" dirty="0"/>
              <a:t>The additional regularization term helps to smooth the final learnt weights to avoid over-fitting</a:t>
            </a:r>
          </a:p>
          <a:p>
            <a:pPr lvl="1"/>
            <a:r>
              <a:rPr lang="en-US" altLang="ja-JP" sz="2000" dirty="0"/>
              <a:t>T is the number of leaves in the tree</a:t>
            </a:r>
          </a:p>
          <a:p>
            <a:pPr lvl="1"/>
            <a:r>
              <a:rPr lang="en-US" altLang="ja-JP" sz="2000" dirty="0"/>
              <a:t>Each </a:t>
            </a:r>
            <a:r>
              <a:rPr lang="en-US" altLang="ja-JP" sz="2000" dirty="0" err="1"/>
              <a:t>fk</a:t>
            </a:r>
            <a:r>
              <a:rPr lang="en-US" altLang="ja-JP" sz="2000" dirty="0"/>
              <a:t> corresponds to an independent tree structure q and leaf weights w</a:t>
            </a:r>
          </a:p>
          <a:p>
            <a:pPr marL="457200" lvl="1" indent="0">
              <a:buNone/>
            </a:pPr>
            <a:r>
              <a:rPr lang="ja-JP" altLang="en-US" sz="2000" dirty="0"/>
              <a:t>→ </a:t>
            </a:r>
            <a:r>
              <a:rPr lang="en-US" altLang="ja-JP" sz="2000" dirty="0"/>
              <a:t>With larger γ and λ, the second term makes the size of tree and leaf weights smaller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BCAB97-C47C-4BF5-B27B-AE7E1E5A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28" y="1820992"/>
            <a:ext cx="4764431" cy="11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0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Gradient Tree Boosting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Second order approximation can be used to quickly optimize the objective at step t</a:t>
            </a:r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en-US" altLang="ja-JP" sz="2000" dirty="0"/>
              <a:t>The constant term can be removed to obtain the following simplified objective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760F-4FE8-44CB-A8E2-176179C4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88" y="1783538"/>
            <a:ext cx="4003355" cy="7602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C14DAE4-E7A5-4389-98D5-33680261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39" y="2543819"/>
            <a:ext cx="5033126" cy="812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C1C9FD-2B1D-4591-959B-F568ABBC6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988" y="5005166"/>
            <a:ext cx="5018852" cy="8125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9C01E62-3E7F-4B89-BA4C-820F0886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599" y="3423428"/>
            <a:ext cx="4667250" cy="2857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D6F903-4976-4AA8-BC97-27E6DB12A2EA}"/>
              </a:ext>
            </a:extLst>
          </p:cNvPr>
          <p:cNvSpPr txBox="1"/>
          <p:nvPr/>
        </p:nvSpPr>
        <p:spPr>
          <a:xfrm>
            <a:off x="2813599" y="3726382"/>
            <a:ext cx="5832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are first and second order gradient statistics on the loss function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8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optimal weight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Eq(3) can be rewritten below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For a fixed structure q(x), optimal weight w* can be computed by differentiating Eq(4) with respect to </a:t>
            </a:r>
            <a:r>
              <a:rPr lang="en-US" altLang="ja-JP" sz="2000" dirty="0" err="1"/>
              <a:t>wj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And the corresponding optimal value can be computed using Eq(4) and Eq(5)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84D942-6164-47B8-BE65-B7B82D9A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17" y="1647433"/>
            <a:ext cx="4881276" cy="13725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EB03DA-DC44-444F-92CC-A3AC8626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53" y="3167132"/>
            <a:ext cx="4038600" cy="304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7357B7B-CC77-49C3-84E0-B6E0839F1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62" y="3114675"/>
            <a:ext cx="3267075" cy="6286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721D44-A429-4233-B1DD-B34A3EAB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43" y="4316471"/>
            <a:ext cx="3780328" cy="7274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1FEE2D3-E798-4697-8588-68C23976C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719" y="5764095"/>
            <a:ext cx="39147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Loss reduction after split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Eq(3) can be rewritten below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For a fixed structure q(x), optimal weight w* can be computed by differentiating Eq(4) with respect to </a:t>
            </a:r>
            <a:r>
              <a:rPr lang="en-US" altLang="ja-JP" sz="2000" dirty="0" err="1"/>
              <a:t>wj</a:t>
            </a:r>
            <a:endParaRPr lang="en-US" altLang="ja-JP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2B53B77-F6E4-4A71-B126-52041E58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30" y="1419618"/>
            <a:ext cx="4762500" cy="26574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234B99-D459-4F2C-BF32-2FDE8316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17" y="4930702"/>
            <a:ext cx="4838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Shrinkage and Column Subsampling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606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Split Finding Algorithm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40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Weighted Quantile Sketch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959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250</Words>
  <Application>Microsoft Office PowerPoint</Application>
  <PresentationFormat>ワイド画面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Office テーマ</vt:lpstr>
      <vt:lpstr>XGBoost: A Scalable Tree Boosting System</vt:lpstr>
      <vt:lpstr>Summary</vt:lpstr>
      <vt:lpstr>Regularized Learning Objective</vt:lpstr>
      <vt:lpstr>Gradient Tree Boosting</vt:lpstr>
      <vt:lpstr>The optimal weight</vt:lpstr>
      <vt:lpstr>Loss reduction after split</vt:lpstr>
      <vt:lpstr>Shrinkage and Column Subsampling</vt:lpstr>
      <vt:lpstr>Split Finding Algorithm</vt:lpstr>
      <vt:lpstr>Weighted Quantile Sketch</vt:lpstr>
      <vt:lpstr>Sparse Aware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Ohura</dc:creator>
  <cp:lastModifiedBy>Hiroshi Ohura</cp:lastModifiedBy>
  <cp:revision>49</cp:revision>
  <dcterms:created xsi:type="dcterms:W3CDTF">2019-08-17T23:48:20Z</dcterms:created>
  <dcterms:modified xsi:type="dcterms:W3CDTF">2019-09-16T13:21:52Z</dcterms:modified>
</cp:coreProperties>
</file>