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6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3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35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07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78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96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98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31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97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4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44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016E-1861-480B-A795-9C74DAEC5E6C}" type="datetimeFigureOut">
              <a:rPr kumimoji="1" lang="ja-JP" altLang="en-US" smtClean="0"/>
              <a:t>2018/11/26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0B6F5-EF2E-40FF-977B-FB652CE7E8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32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85887"/>
            <a:ext cx="9067800" cy="4086225"/>
          </a:xfrm>
          <a:prstGeom prst="rect">
            <a:avLst/>
          </a:prstGeom>
        </p:spPr>
      </p:pic>
      <p:sp>
        <p:nvSpPr>
          <p:cNvPr id="5" name="線吹き出し 1 (枠付き) 4"/>
          <p:cNvSpPr/>
          <p:nvPr/>
        </p:nvSpPr>
        <p:spPr>
          <a:xfrm>
            <a:off x="3574254" y="5745958"/>
            <a:ext cx="1871663" cy="728662"/>
          </a:xfrm>
          <a:prstGeom prst="borderCallout1">
            <a:avLst>
              <a:gd name="adj1" fmla="val -12622"/>
              <a:gd name="adj2" fmla="val 49682"/>
              <a:gd name="adj3" fmla="val -50245"/>
              <a:gd name="adj4" fmla="val 3418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②サーチ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線吹き出し 1 (枠付き) 5"/>
          <p:cNvSpPr/>
          <p:nvPr/>
        </p:nvSpPr>
        <p:spPr>
          <a:xfrm>
            <a:off x="1283492" y="5745958"/>
            <a:ext cx="1871663" cy="728662"/>
          </a:xfrm>
          <a:prstGeom prst="borderCallout1">
            <a:avLst>
              <a:gd name="adj1" fmla="val -4779"/>
              <a:gd name="adj2" fmla="val 68766"/>
              <a:gd name="adj3" fmla="val -56127"/>
              <a:gd name="adj4" fmla="val 51744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①開始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線吹き出し 1 (枠付き) 6"/>
          <p:cNvSpPr/>
          <p:nvPr/>
        </p:nvSpPr>
        <p:spPr>
          <a:xfrm>
            <a:off x="5865016" y="5734053"/>
            <a:ext cx="1871663" cy="728662"/>
          </a:xfrm>
          <a:prstGeom prst="borderCallout1">
            <a:avLst>
              <a:gd name="adj1" fmla="val -12622"/>
              <a:gd name="adj2" fmla="val 49682"/>
              <a:gd name="adj3" fmla="val -322794"/>
              <a:gd name="adj4" fmla="val -41386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③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確認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5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85887"/>
            <a:ext cx="9067800" cy="4086225"/>
          </a:xfrm>
          <a:prstGeom prst="rect">
            <a:avLst/>
          </a:prstGeom>
        </p:spPr>
      </p:pic>
      <p:sp>
        <p:nvSpPr>
          <p:cNvPr id="5" name="線吹き出し 1 (枠付き) 4"/>
          <p:cNvSpPr/>
          <p:nvPr/>
        </p:nvSpPr>
        <p:spPr>
          <a:xfrm>
            <a:off x="4445792" y="328612"/>
            <a:ext cx="1871663" cy="728662"/>
          </a:xfrm>
          <a:prstGeom prst="borderCallout1">
            <a:avLst>
              <a:gd name="adj1" fmla="val 106986"/>
              <a:gd name="adj2" fmla="val 49682"/>
              <a:gd name="adj3" fmla="val 277206"/>
              <a:gd name="adj4" fmla="val 49454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②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02a0</a:t>
            </a:r>
            <a:endParaRPr kumimoji="1" lang="ja-JP" altLang="en-US" sz="2800" dirty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6" name="線吹き出し 1 (枠付き) 5"/>
          <p:cNvSpPr/>
          <p:nvPr/>
        </p:nvSpPr>
        <p:spPr>
          <a:xfrm>
            <a:off x="940592" y="328612"/>
            <a:ext cx="1871663" cy="728662"/>
          </a:xfrm>
          <a:prstGeom prst="borderCallout1">
            <a:avLst>
              <a:gd name="adj1" fmla="val 108947"/>
              <a:gd name="adj2" fmla="val 64949"/>
              <a:gd name="adj3" fmla="val 196814"/>
              <a:gd name="adj4" fmla="val 64721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①</a:t>
            </a:r>
            <a:r>
              <a:rPr lang="en-US" altLang="ja-JP" sz="28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IP</a:t>
            </a:r>
            <a:r>
              <a:rPr lang="ja-JP" altLang="en-US" sz="28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選択</a:t>
            </a:r>
            <a:endParaRPr kumimoji="1" lang="ja-JP" altLang="en-US" sz="2800" dirty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7" name="線吹き出し 1 (枠付き) 6"/>
          <p:cNvSpPr/>
          <p:nvPr/>
        </p:nvSpPr>
        <p:spPr>
          <a:xfrm>
            <a:off x="6543672" y="342898"/>
            <a:ext cx="1871663" cy="728662"/>
          </a:xfrm>
          <a:prstGeom prst="borderCallout1">
            <a:avLst>
              <a:gd name="adj1" fmla="val 116790"/>
              <a:gd name="adj2" fmla="val 48919"/>
              <a:gd name="adj3" fmla="val 279167"/>
              <a:gd name="adj4" fmla="val 97546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③</a:t>
            </a:r>
            <a:r>
              <a:rPr lang="en-US" altLang="ja-JP" sz="28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e0</a:t>
            </a:r>
            <a:endParaRPr kumimoji="1" lang="ja-JP" altLang="en-US" sz="2800" dirty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8" name="線吹き出し 1 (枠付き) 7"/>
          <p:cNvSpPr/>
          <p:nvPr/>
        </p:nvSpPr>
        <p:spPr>
          <a:xfrm>
            <a:off x="8786813" y="342898"/>
            <a:ext cx="2900361" cy="728662"/>
          </a:xfrm>
          <a:prstGeom prst="borderCallout1">
            <a:avLst>
              <a:gd name="adj1" fmla="val 116790"/>
              <a:gd name="adj2" fmla="val 48919"/>
              <a:gd name="adj3" fmla="val 275246"/>
              <a:gd name="adj4" fmla="val 42065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④</a:t>
            </a:r>
            <a:r>
              <a:rPr lang="en-US" altLang="ja-JP" sz="24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30</a:t>
            </a:r>
            <a:r>
              <a:rPr lang="ja-JP" altLang="en-US" sz="24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＋音番号</a:t>
            </a:r>
            <a:endParaRPr lang="en-US" altLang="ja-JP" sz="2400" dirty="0" smtClean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例：</a:t>
            </a:r>
            <a:r>
              <a:rPr lang="en-US" altLang="ja-JP" sz="24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sound1 = 30</a:t>
            </a:r>
            <a:endParaRPr kumimoji="1" lang="ja-JP" altLang="en-US" sz="2400" dirty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  <p:sp>
        <p:nvSpPr>
          <p:cNvPr id="10" name="線吹き出し 1 (枠付き) 9"/>
          <p:cNvSpPr/>
          <p:nvPr/>
        </p:nvSpPr>
        <p:spPr>
          <a:xfrm>
            <a:off x="940592" y="5786439"/>
            <a:ext cx="1871663" cy="728662"/>
          </a:xfrm>
          <a:prstGeom prst="borderCallout1">
            <a:avLst>
              <a:gd name="adj1" fmla="val 3065"/>
              <a:gd name="adj2" fmla="val 55789"/>
              <a:gd name="adj3" fmla="val -46323"/>
              <a:gd name="adj4" fmla="val 65484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Ricty Diminished" panose="020B0509020203020207" pitchFamily="49" charset="-128"/>
                <a:ea typeface="Ricty Diminished" panose="020B0509020203020207" pitchFamily="49" charset="-128"/>
              </a:rPr>
              <a:t>⑤送信</a:t>
            </a:r>
            <a:endParaRPr kumimoji="1" lang="ja-JP" altLang="en-US" sz="2800" dirty="0">
              <a:solidFill>
                <a:schemeClr val="tx1"/>
              </a:solidFill>
              <a:latin typeface="Ricty Diminished" panose="020B0509020203020207" pitchFamily="49" charset="-128"/>
              <a:ea typeface="Ricty Diminished" panose="020B05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2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b="36254"/>
          <a:stretch/>
        </p:blipFill>
        <p:spPr>
          <a:xfrm>
            <a:off x="3157537" y="1185862"/>
            <a:ext cx="6362700" cy="5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3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5" r="21250"/>
          <a:stretch/>
        </p:blipFill>
        <p:spPr>
          <a:xfrm rot="5400000">
            <a:off x="4488656" y="1221582"/>
            <a:ext cx="3214687" cy="5143500"/>
          </a:xfrm>
          <a:prstGeom prst="rect">
            <a:avLst/>
          </a:prstGeom>
        </p:spPr>
      </p:pic>
      <p:sp>
        <p:nvSpPr>
          <p:cNvPr id="3" name="線吹き出し 1 (枠付き) 2"/>
          <p:cNvSpPr/>
          <p:nvPr/>
        </p:nvSpPr>
        <p:spPr>
          <a:xfrm>
            <a:off x="7772400" y="5400676"/>
            <a:ext cx="1871663" cy="728662"/>
          </a:xfrm>
          <a:prstGeom prst="borderCallout1">
            <a:avLst>
              <a:gd name="adj1" fmla="val -6740"/>
              <a:gd name="adj2" fmla="val 8461"/>
              <a:gd name="adj3" fmla="val -69853"/>
              <a:gd name="adj4" fmla="val -42913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次の音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線吹き出し 1 (枠付き) 3"/>
          <p:cNvSpPr/>
          <p:nvPr/>
        </p:nvSpPr>
        <p:spPr>
          <a:xfrm>
            <a:off x="2588417" y="5407820"/>
            <a:ext cx="1871663" cy="728662"/>
          </a:xfrm>
          <a:prstGeom prst="borderCallout1">
            <a:avLst>
              <a:gd name="adj1" fmla="val -14583"/>
              <a:gd name="adj2" fmla="val 101591"/>
              <a:gd name="adj3" fmla="val -67892"/>
              <a:gd name="adj4" fmla="val 152507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前の音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線吹き出し 1 (枠付き) 4"/>
          <p:cNvSpPr/>
          <p:nvPr/>
        </p:nvSpPr>
        <p:spPr>
          <a:xfrm>
            <a:off x="5160168" y="5407820"/>
            <a:ext cx="1871663" cy="728662"/>
          </a:xfrm>
          <a:prstGeom prst="borderCallout1">
            <a:avLst>
              <a:gd name="adj1" fmla="val -10662"/>
              <a:gd name="adj2" fmla="val 48156"/>
              <a:gd name="adj3" fmla="val -69853"/>
              <a:gd name="adj4" fmla="val 5098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鳴らす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3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32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Ricty Diminished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H. Sugimura</dc:creator>
  <cp:lastModifiedBy>H. Sugimura</cp:lastModifiedBy>
  <cp:revision>6</cp:revision>
  <dcterms:created xsi:type="dcterms:W3CDTF">2018-11-26T01:08:27Z</dcterms:created>
  <dcterms:modified xsi:type="dcterms:W3CDTF">2018-11-28T00:45:00Z</dcterms:modified>
</cp:coreProperties>
</file>