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CCD"/>
    <a:srgbClr val="D42A2A"/>
    <a:srgbClr val="C39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8E1F0-7A88-4FC3-8E6E-53E0789C8305}" v="6" dt="2023-07-21T02:07:16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66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KAIT) H. SUGIMURA" userId="35b41ed7-2b05-4efa-84ce-51257031390e" providerId="ADAL" clId="{40A8E1F0-7A88-4FC3-8E6E-53E0789C8305}"/>
    <pc:docChg chg="undo custSel modSld">
      <pc:chgData name="(KAIT) H. SUGIMURA" userId="35b41ed7-2b05-4efa-84ce-51257031390e" providerId="ADAL" clId="{40A8E1F0-7A88-4FC3-8E6E-53E0789C8305}" dt="2023-07-21T02:08:28.544" v="38" actId="478"/>
      <pc:docMkLst>
        <pc:docMk/>
      </pc:docMkLst>
      <pc:sldChg chg="addSp delSp modSp mod">
        <pc:chgData name="(KAIT) H. SUGIMURA" userId="35b41ed7-2b05-4efa-84ce-51257031390e" providerId="ADAL" clId="{40A8E1F0-7A88-4FC3-8E6E-53E0789C8305}" dt="2023-07-21T02:08:28.544" v="38" actId="478"/>
        <pc:sldMkLst>
          <pc:docMk/>
          <pc:sldMk cId="3902546645" sldId="256"/>
        </pc:sldMkLst>
        <pc:spChg chg="add del mod">
          <ac:chgData name="(KAIT) H. SUGIMURA" userId="35b41ed7-2b05-4efa-84ce-51257031390e" providerId="ADAL" clId="{40A8E1F0-7A88-4FC3-8E6E-53E0789C8305}" dt="2023-07-21T02:05:16.769" v="27" actId="478"/>
          <ac:spMkLst>
            <pc:docMk/>
            <pc:sldMk cId="3902546645" sldId="256"/>
            <ac:spMk id="2" creationId="{2B7747D2-DAF7-E52E-616F-CE7791A725D5}"/>
          </ac:spMkLst>
        </pc:spChg>
        <pc:spChg chg="add del">
          <ac:chgData name="(KAIT) H. SUGIMURA" userId="35b41ed7-2b05-4efa-84ce-51257031390e" providerId="ADAL" clId="{40A8E1F0-7A88-4FC3-8E6E-53E0789C8305}" dt="2023-07-21T02:01:12.974" v="1" actId="478"/>
          <ac:spMkLst>
            <pc:docMk/>
            <pc:sldMk cId="3902546645" sldId="256"/>
            <ac:spMk id="2" creationId="{D85E8352-8B0F-3092-CC05-E83DA1CE55EE}"/>
          </ac:spMkLst>
        </pc:spChg>
        <pc:spChg chg="add mod topLvl">
          <ac:chgData name="(KAIT) H. SUGIMURA" userId="35b41ed7-2b05-4efa-84ce-51257031390e" providerId="ADAL" clId="{40A8E1F0-7A88-4FC3-8E6E-53E0789C8305}" dt="2023-07-21T02:05:24.553" v="28" actId="165"/>
          <ac:spMkLst>
            <pc:docMk/>
            <pc:sldMk cId="3902546645" sldId="256"/>
            <ac:spMk id="3" creationId="{DECA6ED4-50C0-6ECB-84DE-5B6E3F4149C4}"/>
          </ac:spMkLst>
        </pc:spChg>
        <pc:spChg chg="add del mod">
          <ac:chgData name="(KAIT) H. SUGIMURA" userId="35b41ed7-2b05-4efa-84ce-51257031390e" providerId="ADAL" clId="{40A8E1F0-7A88-4FC3-8E6E-53E0789C8305}" dt="2023-07-21T02:07:16.787" v="32"/>
          <ac:spMkLst>
            <pc:docMk/>
            <pc:sldMk cId="3902546645" sldId="256"/>
            <ac:spMk id="4" creationId="{9605BA64-6A8B-F660-D4C4-092565D34F16}"/>
          </ac:spMkLst>
        </pc:spChg>
        <pc:spChg chg="del">
          <ac:chgData name="(KAIT) H. SUGIMURA" userId="35b41ed7-2b05-4efa-84ce-51257031390e" providerId="ADAL" clId="{40A8E1F0-7A88-4FC3-8E6E-53E0789C8305}" dt="2023-07-21T02:03:04.534" v="21" actId="478"/>
          <ac:spMkLst>
            <pc:docMk/>
            <pc:sldMk cId="3902546645" sldId="256"/>
            <ac:spMk id="11" creationId="{940156CA-3EC6-409E-A653-C7E2C2305AEB}"/>
          </ac:spMkLst>
        </pc:spChg>
        <pc:spChg chg="del">
          <ac:chgData name="(KAIT) H. SUGIMURA" userId="35b41ed7-2b05-4efa-84ce-51257031390e" providerId="ADAL" clId="{40A8E1F0-7A88-4FC3-8E6E-53E0789C8305}" dt="2023-07-21T02:01:34.949" v="4" actId="478"/>
          <ac:spMkLst>
            <pc:docMk/>
            <pc:sldMk cId="3902546645" sldId="256"/>
            <ac:spMk id="16" creationId="{287AEBA5-B5BD-4530-A9DC-86ABEA19B692}"/>
          </ac:spMkLst>
        </pc:spChg>
        <pc:grpChg chg="add del mod">
          <ac:chgData name="(KAIT) H. SUGIMURA" userId="35b41ed7-2b05-4efa-84ce-51257031390e" providerId="ADAL" clId="{40A8E1F0-7A88-4FC3-8E6E-53E0789C8305}" dt="2023-07-21T02:05:24.553" v="28" actId="165"/>
          <ac:grpSpMkLst>
            <pc:docMk/>
            <pc:sldMk cId="3902546645" sldId="256"/>
            <ac:grpSpMk id="6" creationId="{8FEF6708-2ED7-50E0-37E5-B2F063B6C915}"/>
          </ac:grpSpMkLst>
        </pc:grpChg>
        <pc:picChg chg="add del mod topLvl">
          <ac:chgData name="(KAIT) H. SUGIMURA" userId="35b41ed7-2b05-4efa-84ce-51257031390e" providerId="ADAL" clId="{40A8E1F0-7A88-4FC3-8E6E-53E0789C8305}" dt="2023-07-21T02:07:16.787" v="32"/>
          <ac:picMkLst>
            <pc:docMk/>
            <pc:sldMk cId="3902546645" sldId="256"/>
            <ac:picMk id="5" creationId="{1C7F0B95-A544-9E1C-E9D0-561ED2878B95}"/>
          </ac:picMkLst>
        </pc:picChg>
        <pc:picChg chg="del mod">
          <ac:chgData name="(KAIT) H. SUGIMURA" userId="35b41ed7-2b05-4efa-84ce-51257031390e" providerId="ADAL" clId="{40A8E1F0-7A88-4FC3-8E6E-53E0789C8305}" dt="2023-07-21T02:08:28.544" v="38" actId="478"/>
          <ac:picMkLst>
            <pc:docMk/>
            <pc:sldMk cId="3902546645" sldId="256"/>
            <ac:picMk id="7" creationId="{A7BEBA15-BA88-8F5E-666F-15B9C774BC21}"/>
          </ac:picMkLst>
        </pc:picChg>
        <pc:picChg chg="mod">
          <ac:chgData name="(KAIT) H. SUGIMURA" userId="35b41ed7-2b05-4efa-84ce-51257031390e" providerId="ADAL" clId="{40A8E1F0-7A88-4FC3-8E6E-53E0789C8305}" dt="2023-07-21T02:08:22.541" v="36" actId="1076"/>
          <ac:picMkLst>
            <pc:docMk/>
            <pc:sldMk cId="3902546645" sldId="256"/>
            <ac:picMk id="8" creationId="{E38BEBEB-3C1E-5558-E510-4AD3C6CEDA0C}"/>
          </ac:picMkLst>
        </pc:picChg>
        <pc:picChg chg="add del">
          <ac:chgData name="(KAIT) H. SUGIMURA" userId="35b41ed7-2b05-4efa-84ce-51257031390e" providerId="ADAL" clId="{40A8E1F0-7A88-4FC3-8E6E-53E0789C8305}" dt="2023-07-21T02:03:04.534" v="21" actId="478"/>
          <ac:picMkLst>
            <pc:docMk/>
            <pc:sldMk cId="3902546645" sldId="256"/>
            <ac:picMk id="10" creationId="{261221C7-3FF6-4F0D-9B7B-ECB60D5866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42E55-56C2-4E3A-8B2A-2C7E2519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4CC88F-0BF9-4E0F-BD73-484C9DAE5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6C6AF-F00B-4179-B6E5-8D35A73E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20E8-9E07-4F9F-8546-3B780030C56A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AAB0A-5B30-4137-8387-318C2228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E3B39A-89A3-47EF-AE12-A1A70F48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B01-86C4-4E69-B72F-8E0EF98E2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00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BCDA5-4282-48E6-86D9-8570B996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D55F9D-94A6-4377-BDE0-82393EA12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D61CEF-3100-4313-BED3-03409D02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20E8-9E07-4F9F-8546-3B780030C56A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30F27-4134-476A-AB39-51256D9E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07C6B-60B7-4C77-8C43-6B75D71E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B01-86C4-4E69-B72F-8E0EF98E2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96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9BAC38-6457-42E5-8CCF-8EA08AB16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239916-0AD2-4412-A4C1-1DE407204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29774C-FFC3-4298-AA4A-85B1402B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20E8-9E07-4F9F-8546-3B780030C56A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10B04-D7DB-4471-9F37-30B8C3CF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C5372B-C811-4876-8F45-B6B063E4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B01-86C4-4E69-B72F-8E0EF98E2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6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0D0E5B-BB0F-406E-B1CC-9A9E8E81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E5B1D8-F2F4-449B-A5F4-CB729E14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0BF61C-3C1F-4600-89E2-D86E5A09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20E8-9E07-4F9F-8546-3B780030C56A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D0BC9-7A8A-4C34-83AA-E9C300AB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EFE2F6-84FE-4D7A-B6E2-C802248C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B01-86C4-4E69-B72F-8E0EF98E2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25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F788C-7BC6-4AB1-B58B-34792005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4590C1-24FF-4959-BEBD-873E89CA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CAFE2-286A-478B-958E-F9E0581F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20E8-9E07-4F9F-8546-3B780030C56A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5D0078-AF1B-436E-A4C5-68E0AEED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7312E-1564-44A0-A2BB-55B278D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B01-86C4-4E69-B72F-8E0EF98E2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2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CB5C1-9D9C-4CCC-BD5B-00888EA0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489BB-AA37-43B9-BC85-8D0212C8B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A6E2B6-49F6-4453-BDA3-0F4643122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BA096A-8BF0-4705-BD7B-D52990AA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20E8-9E07-4F9F-8546-3B780030C56A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AF9DFD-5648-4297-8942-3AED9DA4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52062A-B9B0-4E16-8E7A-F20CB9AF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B01-86C4-4E69-B72F-8E0EF98E2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3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319764-968B-46F3-BD6A-C4B9A006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41DF20-9364-4A0A-B369-1026898D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FC31CD-E288-4565-B832-8FA035F0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005745-23CB-4F72-8140-E9F580B0C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320AA2-07E2-4BC8-A963-FBCD537C7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03EB81-2F12-4C16-B125-7CFA9B8C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20E8-9E07-4F9F-8546-3B780030C56A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C202CB-E8B0-4D29-A48D-420AC056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20C180-3663-4EF6-B37F-47CD09E1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B01-86C4-4E69-B72F-8E0EF98E2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36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A1361-5B9F-4123-B47A-AE4E2B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8B67BD-4096-4F3F-B802-34D7FEC9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20E8-9E07-4F9F-8546-3B780030C56A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27F536-986F-435F-8844-A45C4D15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988D6D-A3CD-4305-96B0-4964D388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B01-86C4-4E69-B72F-8E0EF98E2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6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717A78-A084-4BA1-9567-8C3EDDFE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20E8-9E07-4F9F-8546-3B780030C56A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204EAA-2009-4E2F-8BF9-D62292AD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6F68FB-7DA8-4614-9BBD-5B2EF2F6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B01-86C4-4E69-B72F-8E0EF98E2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62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38827-ABD8-48B3-A4EF-34069E76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9AAD7-F808-4105-93EB-05C19B8B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B0FB3F-82BF-4C51-8712-5B2DD09C9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387EF0-0048-4909-86BD-EF0D873C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20E8-9E07-4F9F-8546-3B780030C56A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E32DD8-2C41-4260-8803-5CB212C9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5A82FE-D6A6-4792-B3DD-2B015473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B01-86C4-4E69-B72F-8E0EF98E2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66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511C0-951F-44D6-B94D-7E9BBFA1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EC4715-4CD5-4EEA-80A0-606892803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FF07E0-B73A-4172-9ECF-00791CCD1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1D1B87-66B6-4E8A-91B2-1FE64E4A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20E8-9E07-4F9F-8546-3B780030C56A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76C375-4D37-477E-A603-4187C6C4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F7C96B-9D6E-4A2B-9428-EDE1BF32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3B01-86C4-4E69-B72F-8E0EF98E2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73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864DDE-99F7-4D33-8B83-9EC7EF1F56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39B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110F4A-0BA9-4478-973D-435E8CD7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F879E-D73C-4B46-A4C2-D5380A48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4676EC-4A3D-435C-8161-419659766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620E8-9E07-4F9F-8546-3B780030C56A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417CB-4D15-4D17-98D0-32A05A982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56C711-10F4-4FC3-A469-95BD40FBB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3B01-86C4-4E69-B72F-8E0EF98E2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13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ECA6ED4-50C0-6ECB-84DE-5B6E3F4149C4}"/>
              </a:ext>
            </a:extLst>
          </p:cNvPr>
          <p:cNvSpPr/>
          <p:nvPr/>
        </p:nvSpPr>
        <p:spPr>
          <a:xfrm>
            <a:off x="4661298" y="1994298"/>
            <a:ext cx="2869404" cy="2869404"/>
          </a:xfrm>
          <a:prstGeom prst="roundRect">
            <a:avLst>
              <a:gd name="adj" fmla="val 6045"/>
            </a:avLst>
          </a:prstGeom>
          <a:solidFill>
            <a:schemeClr val="bg1"/>
          </a:solidFill>
          <a:ln>
            <a:solidFill>
              <a:srgbClr val="373C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E38BEBEB-3C1E-5558-E510-4AD3C6CED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8" t="20986" r="29318" b="20986"/>
          <a:stretch>
            <a:fillRect/>
          </a:stretch>
        </p:blipFill>
        <p:spPr>
          <a:xfrm>
            <a:off x="4661298" y="1994298"/>
            <a:ext cx="2869404" cy="2869404"/>
          </a:xfrm>
          <a:custGeom>
            <a:avLst/>
            <a:gdLst>
              <a:gd name="connsiteX0" fmla="*/ 173455 w 2869404"/>
              <a:gd name="connsiteY0" fmla="*/ 0 h 2869404"/>
              <a:gd name="connsiteX1" fmla="*/ 2695949 w 2869404"/>
              <a:gd name="connsiteY1" fmla="*/ 0 h 2869404"/>
              <a:gd name="connsiteX2" fmla="*/ 2869404 w 2869404"/>
              <a:gd name="connsiteY2" fmla="*/ 173455 h 2869404"/>
              <a:gd name="connsiteX3" fmla="*/ 2869404 w 2869404"/>
              <a:gd name="connsiteY3" fmla="*/ 2695949 h 2869404"/>
              <a:gd name="connsiteX4" fmla="*/ 2695949 w 2869404"/>
              <a:gd name="connsiteY4" fmla="*/ 2869404 h 2869404"/>
              <a:gd name="connsiteX5" fmla="*/ 173455 w 2869404"/>
              <a:gd name="connsiteY5" fmla="*/ 2869404 h 2869404"/>
              <a:gd name="connsiteX6" fmla="*/ 0 w 2869404"/>
              <a:gd name="connsiteY6" fmla="*/ 2695949 h 2869404"/>
              <a:gd name="connsiteX7" fmla="*/ 0 w 2869404"/>
              <a:gd name="connsiteY7" fmla="*/ 173455 h 2869404"/>
              <a:gd name="connsiteX8" fmla="*/ 173455 w 2869404"/>
              <a:gd name="connsiteY8" fmla="*/ 0 h 286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9404" h="2869404">
                <a:moveTo>
                  <a:pt x="173455" y="0"/>
                </a:moveTo>
                <a:lnTo>
                  <a:pt x="2695949" y="0"/>
                </a:lnTo>
                <a:cubicBezTo>
                  <a:pt x="2791746" y="0"/>
                  <a:pt x="2869404" y="77658"/>
                  <a:pt x="2869404" y="173455"/>
                </a:cubicBezTo>
                <a:lnTo>
                  <a:pt x="2869404" y="2695949"/>
                </a:lnTo>
                <a:cubicBezTo>
                  <a:pt x="2869404" y="2791746"/>
                  <a:pt x="2791746" y="2869404"/>
                  <a:pt x="2695949" y="2869404"/>
                </a:cubicBezTo>
                <a:lnTo>
                  <a:pt x="173455" y="2869404"/>
                </a:lnTo>
                <a:cubicBezTo>
                  <a:pt x="77658" y="2869404"/>
                  <a:pt x="0" y="2791746"/>
                  <a:pt x="0" y="2695949"/>
                </a:cubicBezTo>
                <a:lnTo>
                  <a:pt x="0" y="173455"/>
                </a:lnTo>
                <a:cubicBezTo>
                  <a:pt x="0" y="77658"/>
                  <a:pt x="77658" y="0"/>
                  <a:pt x="1734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25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SUGIMURA</dc:creator>
  <cp:lastModifiedBy>(KAIT) H. SUGIMURA</cp:lastModifiedBy>
  <cp:revision>4</cp:revision>
  <dcterms:created xsi:type="dcterms:W3CDTF">2021-10-20T01:02:38Z</dcterms:created>
  <dcterms:modified xsi:type="dcterms:W3CDTF">2023-07-21T02:08:29Z</dcterms:modified>
</cp:coreProperties>
</file>