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1" r:id="rId3"/>
    <p:sldId id="262" r:id="rId4"/>
    <p:sldId id="378" r:id="rId5"/>
    <p:sldId id="379" r:id="rId6"/>
    <p:sldId id="377" r:id="rId7"/>
    <p:sldId id="381" r:id="rId8"/>
    <p:sldId id="265" r:id="rId9"/>
    <p:sldId id="331" r:id="rId10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 autoAdjust="0"/>
    <p:restoredTop sz="94282" autoAdjust="0"/>
  </p:normalViewPr>
  <p:slideViewPr>
    <p:cSldViewPr>
      <p:cViewPr varScale="1">
        <p:scale>
          <a:sx n="100" d="100"/>
          <a:sy n="100" d="100"/>
        </p:scale>
        <p:origin x="4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3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45F3B-E4F9-4025-92F2-2A0DD2CA58C1}" type="datetimeFigureOut">
              <a:rPr kumimoji="1" lang="ja-JP" altLang="en-US" smtClean="0"/>
              <a:t>2023/9/23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030E-3B08-4639-A920-33D9CAF8B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40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68C12-7818-48AD-B1BA-986239E58B23}" type="datetimeFigureOut">
              <a:rPr kumimoji="1" lang="ja-JP" altLang="en-US" smtClean="0"/>
              <a:pPr/>
              <a:t>2023/9/23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BA620-FCD2-4838-9FDD-8DE9730890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843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BA620-FCD2-4838-9FDD-8DE97308906B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60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BA620-FCD2-4838-9FDD-8DE97308906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6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Calibri"/>
                <a:ea typeface="游ゴシック"/>
                <a:cs typeface="Calibri"/>
              </a:rPr>
              <a:t>実際のグラフ表示画面です。</a:t>
            </a:r>
            <a:endParaRPr lang="en-US" altLang="ja-JP" dirty="0">
              <a:latin typeface="Calibri"/>
              <a:ea typeface="游ゴシック"/>
              <a:cs typeface="Calibri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38207-C018-4B9E-9254-4D2FFDD6776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17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7658D-E706-165F-502C-753FA4833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488EDB-E8F4-828A-60B6-E86256037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F58085-48C1-CB11-598D-DC7BEB55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6075-FE36-4ED2-B7B2-B7654EC4E315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0931C1-FF67-38EB-8B75-754E02CB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8ED4FE-0315-2364-F660-EF364551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179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82A24-4BBF-FF3D-5469-BA763C44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3947A6-A075-14E5-F20C-A203F8551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2E7C84-E939-907C-DF5F-B78257A1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762B-2CE4-4395-A67E-4DA7D3402385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4209C-5405-2CDA-F7D4-9DC3891C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3C059-C6D9-CCDE-1D97-99679EB6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996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56F42A-C502-117F-FEA6-385405F84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1F1C2B-9EAD-1ACE-42A1-E4DC19CF2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7C33AA-953A-3393-A074-2BAC16B4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3C8-5907-48A1-90E0-4BD2232FE1C0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B35659-8229-8080-0B4A-914760C9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FE004-EF67-E257-9306-87D85327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332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6124F-188B-E1D0-3DE5-C152A2E6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41B2B8-489C-7142-E747-743F4CC2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8D081B-4A2B-3621-DA35-143FE4B7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EF417-E798-4003-B85F-198D7343D8FA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BB48CD-9314-EDDC-B26B-D6851849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F3195-99E2-2D54-71AE-9A166827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78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C6D25-5F9C-27F7-1DE0-F50C159A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1E4E4B-574E-6576-1D98-E0458544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D22FB3-45A7-1EFA-0E49-124EBB3D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B631-4C95-4A02-902C-1325B6EB8469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0180B5-7F9C-3F9C-A4EB-0A461422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2BA08-C86A-27BD-ACB5-5AC8CBA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4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86C4A-197A-65E0-61A5-BB6984D0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28F77-D288-C071-B108-3ABF31329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A1AD6E-9F40-4CAC-52BC-46D16C44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448B2C-E7E0-04DF-D768-1289F03E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7AFC-1A1C-44BD-BD35-6CFDA645DB6D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E8FD63-5A97-4E39-08C1-2E3E2714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9D3DD2-8249-8E89-C94A-B270CF4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5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29E5C0-43E6-53BD-E162-2636F208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62D4D-12AA-1498-7C61-2B581B19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781A1B-1AFF-9FB3-81C3-53A5FDCDF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61E725-FCDC-A828-3564-37AA1526C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6C32B1-7ABB-3B0C-4014-B50988C3A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32E17C-5A81-C0D3-5D3C-5A7E11C9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14E7-836A-4010-9F60-1EC40949D361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84DE4B-8FD4-D413-3401-BE3A0D9A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810EA7-8BEA-E88B-3E67-D02D21D8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75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1B60E-EC55-D23D-5F8B-D3A90A44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B1CC39-2130-6CCA-3D6D-DB7D23BC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B9DF-BDE0-4F16-A16D-6DD2186504B9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A31B50-F28A-1F9F-9484-9534F50D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3B7F64-713F-417D-E405-22CB25EC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2D3E28-C48C-E9AA-1FD9-976893F9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04E7-D21C-4FA5-93EE-0FB83067D799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52253D-397F-F0FD-ECEC-52899FBB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EE9630-3DA1-A660-1034-1DC36822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70E87-F320-5EB2-D466-C7158BC0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DBB7E-674B-D3F2-61E1-D41F55B1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20F1BC-6ACD-FC79-ACEE-4EE8FB225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431741-C87F-37BE-95BE-BC6F7633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5C79-9EFF-48FA-A165-119336A50BA9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A58E2B-7447-7100-1A95-0AAB591B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3953B1-9EB8-4CB8-113E-623C490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94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CD06F-595A-B3C7-EB73-D6368479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762B1F-EB43-7D79-0148-F0AC28F1F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AC127F-AFF9-D6F6-3BE9-85AB07532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3AC100-8FA7-BAC5-620D-98DE9DE8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40F1-A701-4293-962B-E2F64E94098E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FDA06D-9E29-5971-A3F5-DB5F63DC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D73BB3-2415-FEDC-E82B-693F30E9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0869D9-2AA5-BB2D-BEED-D858C7A5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518FAE-3A6A-4CB8-4A7E-AFE556A0C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99F2B-66E4-DDC6-DDF0-6780C1061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AD47-E7EA-42AB-A133-6BC3EC034148}" type="datetime1">
              <a:rPr lang="en-US" altLang="ja-JP" smtClean="0"/>
              <a:t>9/23/2023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1D6947-9A99-962E-FA37-078C05BB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822A60-351C-E50A-1F9E-34B2EDDF9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E8C6-2E09-405B-8431-907981F319E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4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0D17E-9644-C1E9-EDDF-A56EE848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OpenHEMS</a:t>
            </a:r>
            <a:r>
              <a:rPr lang="en-US" altLang="ja-JP" dirty="0"/>
              <a:t>, PLIS</a:t>
            </a:r>
            <a:r>
              <a:rPr lang="ja-JP" altLang="en-US" dirty="0"/>
              <a:t>の開発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9FC1DC-2548-B95D-F508-9F2FE69A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" altLang="ja-JP" dirty="0"/>
              <a:t>Platform for Life Improvement and Support</a:t>
            </a:r>
          </a:p>
          <a:p>
            <a:pPr lvl="1"/>
            <a:r>
              <a:rPr lang="en" altLang="ja-JP" dirty="0"/>
              <a:t>PLIS (</a:t>
            </a:r>
            <a:r>
              <a:rPr lang="ja-JP" altLang="en-US" dirty="0"/>
              <a:t>≒</a:t>
            </a:r>
            <a:r>
              <a:rPr lang="en" altLang="ja-JP" dirty="0"/>
              <a:t>Please)</a:t>
            </a:r>
          </a:p>
          <a:p>
            <a:r>
              <a:rPr lang="ja-JP" altLang="en-US" dirty="0"/>
              <a:t>対応</a:t>
            </a:r>
            <a:r>
              <a:rPr lang="en-US" altLang="ja-JP" dirty="0"/>
              <a:t>OS</a:t>
            </a:r>
          </a:p>
          <a:p>
            <a:pPr lvl="1"/>
            <a:r>
              <a:rPr lang="en-US" altLang="ja-JP" dirty="0"/>
              <a:t>Windows, MacOS, Linux (Debian)</a:t>
            </a:r>
          </a:p>
          <a:p>
            <a:r>
              <a:rPr lang="ja-JP" altLang="en-US" dirty="0"/>
              <a:t>オープンソース</a:t>
            </a:r>
            <a:endParaRPr lang="en-US" altLang="ja-JP" dirty="0"/>
          </a:p>
          <a:p>
            <a:pPr lvl="1"/>
            <a:r>
              <a:rPr lang="en-US" altLang="ja-JP" dirty="0" err="1"/>
              <a:t>Github</a:t>
            </a:r>
            <a:r>
              <a:rPr lang="ja-JP" altLang="en-US" dirty="0"/>
              <a:t>で提供</a:t>
            </a:r>
            <a:r>
              <a:rPr lang="en-US" altLang="ja-JP" dirty="0"/>
              <a:t>, MIT </a:t>
            </a:r>
            <a:r>
              <a:rPr lang="en-US" altLang="ja-JP" dirty="0" err="1"/>
              <a:t>Lisence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C9C8EB-C139-3FA4-0DF8-A2B257251A72}"/>
              </a:ext>
            </a:extLst>
          </p:cNvPr>
          <p:cNvSpPr txBox="1"/>
          <p:nvPr/>
        </p:nvSpPr>
        <p:spPr>
          <a:xfrm>
            <a:off x="8303512" y="5713483"/>
            <a:ext cx="3706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https://</a:t>
            </a:r>
            <a:r>
              <a:rPr kumimoji="1" lang="en-US" altLang="ja-JP" sz="1200" dirty="0" err="1"/>
              <a:t>www.microsoft.com</a:t>
            </a:r>
            <a:r>
              <a:rPr kumimoji="1" lang="en-US" altLang="ja-JP" sz="1200" dirty="0"/>
              <a:t>/store/apps/9NQ6XZG0KPL3</a:t>
            </a:r>
            <a:endParaRPr kumimoji="1" lang="ja-JP" altLang="en-US" sz="1200" dirty="0"/>
          </a:p>
        </p:txBody>
      </p:sp>
      <p:pic>
        <p:nvPicPr>
          <p:cNvPr id="9" name="図 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11FDC34-CB14-83C5-7BED-E5C9A3028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420" y="1052737"/>
            <a:ext cx="3626078" cy="4525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EA26E4-63E9-B91F-2A8C-DBD442EA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82" y="477655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IS">
            <a:extLst>
              <a:ext uri="{FF2B5EF4-FFF2-40B4-BE49-F238E27FC236}">
                <a16:creationId xmlns:a16="http://schemas.microsoft.com/office/drawing/2014/main" id="{EBC6E51C-97F7-1E7F-BFAA-EC9CDEF76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4795185"/>
            <a:ext cx="114300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32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EF3F3-B953-2AC2-9582-399BCEBD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dirty="0"/>
              <a:t>PLIS</a:t>
            </a:r>
            <a:r>
              <a:rPr lang="ja-JP" altLang="en-US"/>
              <a:t>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B113A1-3EF1-01FB-E679-4942749A7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状況・環境表示、環境センサ</a:t>
            </a:r>
            <a:endParaRPr lang="en-US" altLang="ja-JP" dirty="0"/>
          </a:p>
          <a:p>
            <a:pPr lvl="1"/>
            <a:r>
              <a:rPr lang="en-US" altLang="ja-JP" dirty="0"/>
              <a:t>Local </a:t>
            </a:r>
            <a:r>
              <a:rPr lang="ja-JP" altLang="en-US" dirty="0"/>
              <a:t>時計 </a:t>
            </a:r>
            <a:r>
              <a:rPr lang="en-US" altLang="ja-JP" dirty="0"/>
              <a:t>and </a:t>
            </a:r>
            <a:r>
              <a:rPr lang="ja-JP" altLang="en-US" dirty="0"/>
              <a:t>カレンダー</a:t>
            </a:r>
            <a:endParaRPr lang="en-US" altLang="ja-JP" dirty="0"/>
          </a:p>
          <a:p>
            <a:pPr lvl="1"/>
            <a:r>
              <a:rPr lang="en-US" altLang="ja-JP" dirty="0"/>
              <a:t>Japan Meteorological Agency API (weather)</a:t>
            </a:r>
          </a:p>
          <a:p>
            <a:pPr lvl="1"/>
            <a:r>
              <a:rPr lang="en-US" altLang="ja-JP" dirty="0"/>
              <a:t>Open Weather Map API (weather)</a:t>
            </a:r>
          </a:p>
          <a:p>
            <a:pPr lvl="1"/>
            <a:r>
              <a:rPr lang="en-US" altLang="ja-JP" dirty="0"/>
              <a:t>Netatmo API</a:t>
            </a:r>
            <a:r>
              <a:rPr lang="ja-JP" altLang="en-US" dirty="0"/>
              <a:t> </a:t>
            </a:r>
            <a:r>
              <a:rPr lang="en-US" altLang="ja-JP" dirty="0"/>
              <a:t>(weather station and Room environment)</a:t>
            </a:r>
          </a:p>
          <a:p>
            <a:pPr lvl="1"/>
            <a:r>
              <a:rPr lang="en-US" altLang="ja-JP" dirty="0"/>
              <a:t>OMRON Environment sensor  (Room environment, USB dongle)</a:t>
            </a:r>
          </a:p>
          <a:p>
            <a:r>
              <a:rPr lang="en-US" altLang="ja-JP" dirty="0"/>
              <a:t>IoT</a:t>
            </a:r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en-US" altLang="ja-JP" dirty="0"/>
              <a:t>ECHONET Lite</a:t>
            </a:r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ja-JP" altLang="en-US" dirty="0"/>
              <a:t>スマート電力メーターコントローラ</a:t>
            </a:r>
            <a:r>
              <a:rPr lang="en-US" altLang="ja-JP" dirty="0"/>
              <a:t> (USB dongle)</a:t>
            </a:r>
          </a:p>
          <a:p>
            <a:pPr lvl="1"/>
            <a:r>
              <a:rPr lang="en-US" altLang="ja-JP" dirty="0"/>
              <a:t>Philips HUE API </a:t>
            </a:r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en-US" altLang="ja-JP" dirty="0"/>
              <a:t>IKEA API </a:t>
            </a:r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en-US" altLang="ja-JP" dirty="0" err="1"/>
              <a:t>SwitchBot</a:t>
            </a:r>
            <a:r>
              <a:rPr lang="en-US" altLang="ja-JP" dirty="0"/>
              <a:t> API </a:t>
            </a:r>
            <a:r>
              <a:rPr lang="ja-JP" altLang="en-US" dirty="0"/>
              <a:t>コントローラ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121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D023B-8DE2-C2FA-B4C1-475011E9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26" y="-26793"/>
            <a:ext cx="10515600" cy="68462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Modules</a:t>
            </a:r>
            <a:endParaRPr lang="ja-JP" altLang="en-US" dirty="0"/>
          </a:p>
        </p:txBody>
      </p:sp>
      <p:pic>
        <p:nvPicPr>
          <p:cNvPr id="15" name="コンテンツ プレースホルダー 14" descr="データベース 単色塗りつぶし">
            <a:extLst>
              <a:ext uri="{FF2B5EF4-FFF2-40B4-BE49-F238E27FC236}">
                <a16:creationId xmlns:a16="http://schemas.microsoft.com/office/drawing/2014/main" id="{B2298E6A-F751-207D-B719-2DC3F1345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633907"/>
            <a:ext cx="914400" cy="914400"/>
          </a:xfr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4F3972-D952-6EC4-6523-8CA40FCB2A3E}"/>
              </a:ext>
            </a:extLst>
          </p:cNvPr>
          <p:cNvSpPr/>
          <p:nvPr/>
        </p:nvSpPr>
        <p:spPr>
          <a:xfrm>
            <a:off x="867818" y="6456866"/>
            <a:ext cx="10446960" cy="232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CBE63-4114-1690-9A8D-52809EE1AA20}"/>
              </a:ext>
            </a:extLst>
          </p:cNvPr>
          <p:cNvSpPr/>
          <p:nvPr/>
        </p:nvSpPr>
        <p:spPr>
          <a:xfrm>
            <a:off x="867818" y="6139224"/>
            <a:ext cx="10446960" cy="232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9FE75E-E7A3-6F1B-995F-D99CF14C8B59}"/>
              </a:ext>
            </a:extLst>
          </p:cNvPr>
          <p:cNvSpPr/>
          <p:nvPr/>
        </p:nvSpPr>
        <p:spPr>
          <a:xfrm>
            <a:off x="867818" y="656995"/>
            <a:ext cx="4206829" cy="53460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999DC4-BCC2-37A1-A234-A66F020F78F0}"/>
              </a:ext>
            </a:extLst>
          </p:cNvPr>
          <p:cNvSpPr/>
          <p:nvPr/>
        </p:nvSpPr>
        <p:spPr>
          <a:xfrm>
            <a:off x="5284041" y="657830"/>
            <a:ext cx="6030737" cy="533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7CDF7-E1B5-F299-ADEF-139142376884}"/>
              </a:ext>
            </a:extLst>
          </p:cNvPr>
          <p:cNvSpPr/>
          <p:nvPr/>
        </p:nvSpPr>
        <p:spPr>
          <a:xfrm>
            <a:off x="9775643" y="1606674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Serial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49EE65-DDF3-F85E-FF2E-3E73CFD40295}"/>
              </a:ext>
            </a:extLst>
          </p:cNvPr>
          <p:cNvSpPr/>
          <p:nvPr/>
        </p:nvSpPr>
        <p:spPr>
          <a:xfrm>
            <a:off x="5451922" y="5453264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electron-store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4E4F9DA-2C09-1C93-4D7D-AAF5EC25BC25}"/>
              </a:ext>
            </a:extLst>
          </p:cNvPr>
          <p:cNvSpPr/>
          <p:nvPr/>
        </p:nvSpPr>
        <p:spPr>
          <a:xfrm>
            <a:off x="1700961" y="135692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subEL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CFE8E4D-F0BA-E746-BBB7-AF0026E28ACE}"/>
              </a:ext>
            </a:extLst>
          </p:cNvPr>
          <p:cNvSpPr/>
          <p:nvPr/>
        </p:nvSpPr>
        <p:spPr>
          <a:xfrm>
            <a:off x="9775643" y="1093366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Web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pic>
        <p:nvPicPr>
          <p:cNvPr id="17" name="グラフィックス 16" descr="女性のプロフィール 単色塗りつぶし">
            <a:extLst>
              <a:ext uri="{FF2B5EF4-FFF2-40B4-BE49-F238E27FC236}">
                <a16:creationId xmlns:a16="http://schemas.microsoft.com/office/drawing/2014/main" id="{48441142-2C93-829E-B47E-9DB82AA44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62" y="2530113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データベース 単色塗りつぶし">
            <a:extLst>
              <a:ext uri="{FF2B5EF4-FFF2-40B4-BE49-F238E27FC236}">
                <a16:creationId xmlns:a16="http://schemas.microsoft.com/office/drawing/2014/main" id="{C1E7015B-DD00-6976-A070-66012D3F1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7354" y="6177565"/>
            <a:ext cx="385303" cy="385303"/>
          </a:xfrm>
          <a:prstGeom prst="rect">
            <a:avLst/>
          </a:prstGeom>
        </p:spPr>
      </p:pic>
      <p:pic>
        <p:nvPicPr>
          <p:cNvPr id="23" name="グラフィックス 22" descr="世界 単色塗りつぶし">
            <a:extLst>
              <a:ext uri="{FF2B5EF4-FFF2-40B4-BE49-F238E27FC236}">
                <a16:creationId xmlns:a16="http://schemas.microsoft.com/office/drawing/2014/main" id="{84573EAD-0527-E51B-DFB8-8AA1B4A909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999" y="673364"/>
            <a:ext cx="385303" cy="385303"/>
          </a:xfrm>
          <a:prstGeom prst="rect">
            <a:avLst/>
          </a:prstGeom>
        </p:spPr>
      </p:pic>
      <p:pic>
        <p:nvPicPr>
          <p:cNvPr id="25" name="グラフィックス 24" descr="ディスク 単色塗りつぶし">
            <a:extLst>
              <a:ext uri="{FF2B5EF4-FFF2-40B4-BE49-F238E27FC236}">
                <a16:creationId xmlns:a16="http://schemas.microsoft.com/office/drawing/2014/main" id="{5F0089A2-7599-D353-7A50-7190AA8BD9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98699" y="6228647"/>
            <a:ext cx="385303" cy="385303"/>
          </a:xfrm>
          <a:prstGeom prst="rect">
            <a:avLst/>
          </a:prstGeom>
        </p:spPr>
      </p:pic>
      <p:pic>
        <p:nvPicPr>
          <p:cNvPr id="27" name="グラフィックス 26" descr="プラグ 単色塗りつぶし">
            <a:extLst>
              <a:ext uri="{FF2B5EF4-FFF2-40B4-BE49-F238E27FC236}">
                <a16:creationId xmlns:a16="http://schemas.microsoft.com/office/drawing/2014/main" id="{D0EA6427-69AD-C3C0-4C12-45E6607637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42638" y="1521796"/>
            <a:ext cx="385303" cy="385303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07C081-937A-1C8F-070A-028B08D48BE3}"/>
              </a:ext>
            </a:extLst>
          </p:cNvPr>
          <p:cNvSpPr/>
          <p:nvPr/>
        </p:nvSpPr>
        <p:spPr>
          <a:xfrm>
            <a:off x="1700961" y="368549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subSwitchBot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CFAE53-A43C-4AFB-AFF0-1C065BDF030B}"/>
              </a:ext>
            </a:extLst>
          </p:cNvPr>
          <p:cNvSpPr txBox="1"/>
          <p:nvPr/>
        </p:nvSpPr>
        <p:spPr>
          <a:xfrm>
            <a:off x="2532156" y="374018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Renderer</a:t>
            </a:r>
            <a:r>
              <a:rPr kumimoji="1" lang="en-US" altLang="ja-JP" sz="1050" dirty="0"/>
              <a:t> Process</a:t>
            </a:r>
            <a:endParaRPr kumimoji="1" lang="ja-JP" altLang="en-US" sz="10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E9AF17-9B62-C11F-A46B-2692378986A6}"/>
              </a:ext>
            </a:extLst>
          </p:cNvPr>
          <p:cNvSpPr txBox="1"/>
          <p:nvPr/>
        </p:nvSpPr>
        <p:spPr>
          <a:xfrm>
            <a:off x="7328957" y="381598"/>
            <a:ext cx="10326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M</a:t>
            </a:r>
            <a:r>
              <a:rPr kumimoji="1" lang="en-US" altLang="ja-JP" sz="1050" dirty="0"/>
              <a:t>ain Process</a:t>
            </a:r>
            <a:endParaRPr kumimoji="1" lang="ja-JP" altLang="en-US" sz="1050" dirty="0"/>
          </a:p>
        </p:txBody>
      </p:sp>
      <p:pic>
        <p:nvPicPr>
          <p:cNvPr id="16" name="グラフィックス 15" descr="ランプ 単色塗りつぶし">
            <a:extLst>
              <a:ext uri="{FF2B5EF4-FFF2-40B4-BE49-F238E27FC236}">
                <a16:creationId xmlns:a16="http://schemas.microsoft.com/office/drawing/2014/main" id="{6B2FECBE-159E-EBDC-8ECD-A06B229FB32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62401" y="1273370"/>
            <a:ext cx="385303" cy="385303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69F0EB8-9853-15DB-45AD-5938043BA2D3}"/>
              </a:ext>
            </a:extLst>
          </p:cNvPr>
          <p:cNvSpPr/>
          <p:nvPr/>
        </p:nvSpPr>
        <p:spPr>
          <a:xfrm>
            <a:off x="9775643" y="2435327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Web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243235-7F7E-6B02-8791-9E8597CAB2CB}"/>
              </a:ext>
            </a:extLst>
          </p:cNvPr>
          <p:cNvSpPr txBox="1"/>
          <p:nvPr/>
        </p:nvSpPr>
        <p:spPr>
          <a:xfrm>
            <a:off x="1341084" y="6139224"/>
            <a:ext cx="13287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Node.js, Electron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3112B79-DF0F-7802-37B5-9C82F81C04A0}"/>
              </a:ext>
            </a:extLst>
          </p:cNvPr>
          <p:cNvSpPr txBox="1"/>
          <p:nvPr/>
        </p:nvSpPr>
        <p:spPr>
          <a:xfrm>
            <a:off x="1322534" y="6453403"/>
            <a:ext cx="15984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OS (Win, Mac, Linux)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EA3ED6C-1605-5CCD-7B84-93A992E3FAF5}"/>
              </a:ext>
            </a:extLst>
          </p:cNvPr>
          <p:cNvSpPr/>
          <p:nvPr/>
        </p:nvSpPr>
        <p:spPr>
          <a:xfrm>
            <a:off x="9834020" y="5375809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SQLite3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1988596-4CC3-D657-5630-E2C4F0B330EA}"/>
              </a:ext>
            </a:extLst>
          </p:cNvPr>
          <p:cNvSpPr/>
          <p:nvPr/>
        </p:nvSpPr>
        <p:spPr>
          <a:xfrm>
            <a:off x="1700961" y="187438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</a:rPr>
              <a:t>subESM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C4E1137-78DB-BDA0-2D58-5F99A3ED48FC}"/>
              </a:ext>
            </a:extLst>
          </p:cNvPr>
          <p:cNvSpPr/>
          <p:nvPr/>
        </p:nvSpPr>
        <p:spPr>
          <a:xfrm>
            <a:off x="5447147" y="840459"/>
            <a:ext cx="2403136" cy="4258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main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352507A-5D7C-5671-7D0F-1D023F4049BA}"/>
              </a:ext>
            </a:extLst>
          </p:cNvPr>
          <p:cNvSpPr/>
          <p:nvPr/>
        </p:nvSpPr>
        <p:spPr>
          <a:xfrm>
            <a:off x="3282972" y="839470"/>
            <a:ext cx="1637470" cy="506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preload</a:t>
            </a:r>
          </a:p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(</a:t>
            </a:r>
            <a:r>
              <a:rPr kumimoji="1" lang="en-US" altLang="ja-JP" sz="1050" dirty="0" err="1">
                <a:solidFill>
                  <a:schemeClr val="tx1"/>
                </a:solidFill>
              </a:rPr>
              <a:t>contextBridge</a:t>
            </a:r>
            <a:r>
              <a:rPr kumimoji="1" lang="en-US" altLang="ja-JP" sz="1050" dirty="0">
                <a:solidFill>
                  <a:schemeClr val="tx1"/>
                </a:solidFill>
              </a:rPr>
              <a:t>)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2A07EFA-01C1-52C0-9D3C-FAF4B6037D2A}"/>
              </a:ext>
            </a:extLst>
          </p:cNvPr>
          <p:cNvSpPr/>
          <p:nvPr/>
        </p:nvSpPr>
        <p:spPr>
          <a:xfrm>
            <a:off x="1700961" y="5496605"/>
            <a:ext cx="1404000" cy="407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</a:rPr>
              <a:t>index.js</a:t>
            </a:r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 (Renderer main</a:t>
            </a:r>
            <a:r>
              <a:rPr kumimoji="1" lang="en-US" altLang="ja-JP" sz="1050" dirty="0">
                <a:solidFill>
                  <a:schemeClr val="tx1"/>
                </a:solidFill>
              </a:rPr>
              <a:t>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333CE9BA-D4E0-BAD0-1CAF-B8F5EC0DF617}"/>
              </a:ext>
            </a:extLst>
          </p:cNvPr>
          <p:cNvCxnSpPr>
            <a:cxnSpLocks/>
          </p:cNvCxnSpPr>
          <p:nvPr/>
        </p:nvCxnSpPr>
        <p:spPr>
          <a:xfrm flipH="1">
            <a:off x="4902164" y="2730184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0D5B225-33D3-4A18-A583-C32A7C35E72E}"/>
              </a:ext>
            </a:extLst>
          </p:cNvPr>
          <p:cNvSpPr/>
          <p:nvPr/>
        </p:nvSpPr>
        <p:spPr>
          <a:xfrm>
            <a:off x="1700961" y="83946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subCalendar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3EAB3A0-B8E2-B20D-6B3E-AEBDD0E861D1}"/>
              </a:ext>
            </a:extLst>
          </p:cNvPr>
          <p:cNvSpPr/>
          <p:nvPr/>
        </p:nvSpPr>
        <p:spPr>
          <a:xfrm>
            <a:off x="1036689" y="839469"/>
            <a:ext cx="539841" cy="50646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8F5B4F1-2406-A845-826B-EDCABC8A479C}"/>
              </a:ext>
            </a:extLst>
          </p:cNvPr>
          <p:cNvSpPr/>
          <p:nvPr/>
        </p:nvSpPr>
        <p:spPr>
          <a:xfrm>
            <a:off x="1700961" y="109819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subClock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CDB9545-04E2-CEDF-38AF-E53C9442BFB5}"/>
              </a:ext>
            </a:extLst>
          </p:cNvPr>
          <p:cNvSpPr/>
          <p:nvPr/>
        </p:nvSpPr>
        <p:spPr>
          <a:xfrm>
            <a:off x="1700961" y="161565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subELcontrol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0D637D7-2540-A8C4-8444-36C646FE8315}"/>
              </a:ext>
            </a:extLst>
          </p:cNvPr>
          <p:cNvSpPr/>
          <p:nvPr/>
        </p:nvSpPr>
        <p:spPr>
          <a:xfrm>
            <a:off x="1700961" y="213311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subHAL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48A99AD-DCBF-C8AA-10DA-14E322A8A6A0}"/>
              </a:ext>
            </a:extLst>
          </p:cNvPr>
          <p:cNvSpPr/>
          <p:nvPr/>
        </p:nvSpPr>
        <p:spPr>
          <a:xfrm>
            <a:off x="1700961" y="239184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subHue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E5666BB-3AB9-A847-024B-3B669DA99111}"/>
              </a:ext>
            </a:extLst>
          </p:cNvPr>
          <p:cNvSpPr/>
          <p:nvPr/>
        </p:nvSpPr>
        <p:spPr>
          <a:xfrm>
            <a:off x="1700961" y="265057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subIkea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91D66C-057B-1492-84B1-9AA2C97C08DF}"/>
              </a:ext>
            </a:extLst>
          </p:cNvPr>
          <p:cNvSpPr/>
          <p:nvPr/>
        </p:nvSpPr>
        <p:spPr>
          <a:xfrm>
            <a:off x="1700961" y="290930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subJma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C3D979B-C62F-14A1-4D70-31C24533A654}"/>
              </a:ext>
            </a:extLst>
          </p:cNvPr>
          <p:cNvSpPr/>
          <p:nvPr/>
        </p:nvSpPr>
        <p:spPr>
          <a:xfrm>
            <a:off x="1700961" y="316803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subLog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04F51D5-D427-4B12-FA67-415AADE85A6D}"/>
              </a:ext>
            </a:extLst>
          </p:cNvPr>
          <p:cNvSpPr/>
          <p:nvPr/>
        </p:nvSpPr>
        <p:spPr>
          <a:xfrm>
            <a:off x="1700961" y="394422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subNetatmo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E3B08A0-A32D-9B26-70BB-5D5840319010}"/>
              </a:ext>
            </a:extLst>
          </p:cNvPr>
          <p:cNvSpPr/>
          <p:nvPr/>
        </p:nvSpPr>
        <p:spPr>
          <a:xfrm>
            <a:off x="1700961" y="420295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subOmron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5A327429-10D5-7BFA-492D-AD4760F7127B}"/>
              </a:ext>
            </a:extLst>
          </p:cNvPr>
          <p:cNvSpPr/>
          <p:nvPr/>
        </p:nvSpPr>
        <p:spPr>
          <a:xfrm>
            <a:off x="1700961" y="446168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subOwm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733E068-3B9F-F907-85D5-56AC04F60DC7}"/>
              </a:ext>
            </a:extLst>
          </p:cNvPr>
          <p:cNvSpPr/>
          <p:nvPr/>
        </p:nvSpPr>
        <p:spPr>
          <a:xfrm>
            <a:off x="1700961" y="497914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subSystem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87165C-E9F8-88A6-37AE-CE3BEDFFE736}"/>
              </a:ext>
            </a:extLst>
          </p:cNvPr>
          <p:cNvSpPr/>
          <p:nvPr/>
        </p:nvSpPr>
        <p:spPr>
          <a:xfrm>
            <a:off x="1700961" y="523787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subToast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E0DCAA7-8E75-2AA6-B349-01DD33409BFE}"/>
              </a:ext>
            </a:extLst>
          </p:cNvPr>
          <p:cNvSpPr/>
          <p:nvPr/>
        </p:nvSpPr>
        <p:spPr>
          <a:xfrm>
            <a:off x="1700961" y="472041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subUser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9DF2047-25D8-131B-82A5-D5B8DAC23CA8}"/>
              </a:ext>
            </a:extLst>
          </p:cNvPr>
          <p:cNvSpPr/>
          <p:nvPr/>
        </p:nvSpPr>
        <p:spPr>
          <a:xfrm>
            <a:off x="1700961" y="342676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subQuestionnaire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33AB5BF-5651-A68A-E147-6E7B153E421D}"/>
              </a:ext>
            </a:extLst>
          </p:cNvPr>
          <p:cNvCxnSpPr>
            <a:cxnSpLocks/>
          </p:cNvCxnSpPr>
          <p:nvPr/>
        </p:nvCxnSpPr>
        <p:spPr>
          <a:xfrm flipH="1">
            <a:off x="2894487" y="98003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6D86E27-9D99-5E3A-DA8A-7B345A422287}"/>
              </a:ext>
            </a:extLst>
          </p:cNvPr>
          <p:cNvCxnSpPr>
            <a:cxnSpLocks/>
          </p:cNvCxnSpPr>
          <p:nvPr/>
        </p:nvCxnSpPr>
        <p:spPr>
          <a:xfrm flipH="1">
            <a:off x="2894487" y="251486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F418DD8-0BB5-0DD4-4A82-07F28A147DE4}"/>
              </a:ext>
            </a:extLst>
          </p:cNvPr>
          <p:cNvCxnSpPr>
            <a:cxnSpLocks/>
          </p:cNvCxnSpPr>
          <p:nvPr/>
        </p:nvCxnSpPr>
        <p:spPr>
          <a:xfrm flipH="1">
            <a:off x="2894487" y="277067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30CFBEA-3168-9321-A1B7-D2773A417928}"/>
              </a:ext>
            </a:extLst>
          </p:cNvPr>
          <p:cNvCxnSpPr>
            <a:cxnSpLocks/>
          </p:cNvCxnSpPr>
          <p:nvPr/>
        </p:nvCxnSpPr>
        <p:spPr>
          <a:xfrm flipH="1">
            <a:off x="2894487" y="123584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C1138585-B837-F377-93F2-842413FD69B1}"/>
              </a:ext>
            </a:extLst>
          </p:cNvPr>
          <p:cNvCxnSpPr>
            <a:cxnSpLocks/>
          </p:cNvCxnSpPr>
          <p:nvPr/>
        </p:nvCxnSpPr>
        <p:spPr>
          <a:xfrm flipH="1">
            <a:off x="2894487" y="149164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36A028E-5A55-CFB6-F8AB-F01A1BE814C6}"/>
              </a:ext>
            </a:extLst>
          </p:cNvPr>
          <p:cNvCxnSpPr>
            <a:cxnSpLocks/>
          </p:cNvCxnSpPr>
          <p:nvPr/>
        </p:nvCxnSpPr>
        <p:spPr>
          <a:xfrm flipH="1">
            <a:off x="2894487" y="174745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5462D114-8AD8-2518-29AB-9DBBBC50EBCC}"/>
              </a:ext>
            </a:extLst>
          </p:cNvPr>
          <p:cNvCxnSpPr>
            <a:cxnSpLocks/>
          </p:cNvCxnSpPr>
          <p:nvPr/>
        </p:nvCxnSpPr>
        <p:spPr>
          <a:xfrm flipH="1">
            <a:off x="2894487" y="200325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60C8627-4CF1-9556-0AA2-BDC47E0B3732}"/>
              </a:ext>
            </a:extLst>
          </p:cNvPr>
          <p:cNvCxnSpPr>
            <a:cxnSpLocks/>
          </p:cNvCxnSpPr>
          <p:nvPr/>
        </p:nvCxnSpPr>
        <p:spPr>
          <a:xfrm flipH="1">
            <a:off x="2894487" y="225906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E01DBF1-CCD4-7C89-5F9D-B52EC21E036E}"/>
              </a:ext>
            </a:extLst>
          </p:cNvPr>
          <p:cNvCxnSpPr>
            <a:cxnSpLocks/>
          </p:cNvCxnSpPr>
          <p:nvPr/>
        </p:nvCxnSpPr>
        <p:spPr>
          <a:xfrm flipH="1">
            <a:off x="2894487" y="302647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8318765-49AF-7FA4-14CF-03E9FC4B3EC5}"/>
              </a:ext>
            </a:extLst>
          </p:cNvPr>
          <p:cNvCxnSpPr>
            <a:cxnSpLocks/>
          </p:cNvCxnSpPr>
          <p:nvPr/>
        </p:nvCxnSpPr>
        <p:spPr>
          <a:xfrm flipH="1">
            <a:off x="2894487" y="328228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2135408-C04F-940B-F90E-4E91E56ADA05}"/>
              </a:ext>
            </a:extLst>
          </p:cNvPr>
          <p:cNvCxnSpPr>
            <a:cxnSpLocks/>
          </p:cNvCxnSpPr>
          <p:nvPr/>
        </p:nvCxnSpPr>
        <p:spPr>
          <a:xfrm flipH="1">
            <a:off x="2894487" y="353808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F47595C9-B2D3-31EE-794F-36D342512933}"/>
              </a:ext>
            </a:extLst>
          </p:cNvPr>
          <p:cNvCxnSpPr>
            <a:cxnSpLocks/>
          </p:cNvCxnSpPr>
          <p:nvPr/>
        </p:nvCxnSpPr>
        <p:spPr>
          <a:xfrm flipH="1">
            <a:off x="2894487" y="379389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8706DE1-A362-A783-C77F-0089F6DE229E}"/>
              </a:ext>
            </a:extLst>
          </p:cNvPr>
          <p:cNvCxnSpPr>
            <a:cxnSpLocks/>
          </p:cNvCxnSpPr>
          <p:nvPr/>
        </p:nvCxnSpPr>
        <p:spPr>
          <a:xfrm flipH="1">
            <a:off x="2894487" y="404969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5D5CB179-B390-7CA0-58D6-9DF9DFFE6A88}"/>
              </a:ext>
            </a:extLst>
          </p:cNvPr>
          <p:cNvCxnSpPr>
            <a:cxnSpLocks/>
          </p:cNvCxnSpPr>
          <p:nvPr/>
        </p:nvCxnSpPr>
        <p:spPr>
          <a:xfrm flipH="1">
            <a:off x="2894487" y="430550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5969ECC7-754A-189B-34A3-1062902F7E8B}"/>
              </a:ext>
            </a:extLst>
          </p:cNvPr>
          <p:cNvCxnSpPr>
            <a:cxnSpLocks/>
          </p:cNvCxnSpPr>
          <p:nvPr/>
        </p:nvCxnSpPr>
        <p:spPr>
          <a:xfrm flipH="1">
            <a:off x="2894487" y="456130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9DEDFA99-9584-9C95-EDF8-A25105724978}"/>
              </a:ext>
            </a:extLst>
          </p:cNvPr>
          <p:cNvCxnSpPr>
            <a:cxnSpLocks/>
          </p:cNvCxnSpPr>
          <p:nvPr/>
        </p:nvCxnSpPr>
        <p:spPr>
          <a:xfrm flipH="1">
            <a:off x="2894487" y="481711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CF9A3B7-76A8-AA0E-B0CD-286AD909F749}"/>
              </a:ext>
            </a:extLst>
          </p:cNvPr>
          <p:cNvCxnSpPr>
            <a:cxnSpLocks/>
          </p:cNvCxnSpPr>
          <p:nvPr/>
        </p:nvCxnSpPr>
        <p:spPr>
          <a:xfrm flipH="1">
            <a:off x="2894487" y="507291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D6AE7F64-BAFB-AD76-F24C-D0DB163A7ED0}"/>
              </a:ext>
            </a:extLst>
          </p:cNvPr>
          <p:cNvCxnSpPr>
            <a:cxnSpLocks/>
          </p:cNvCxnSpPr>
          <p:nvPr/>
        </p:nvCxnSpPr>
        <p:spPr>
          <a:xfrm flipH="1">
            <a:off x="2894487" y="532872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9B8C0C9-237E-E469-D47F-C859746296EB}"/>
              </a:ext>
            </a:extLst>
          </p:cNvPr>
          <p:cNvCxnSpPr>
            <a:cxnSpLocks/>
          </p:cNvCxnSpPr>
          <p:nvPr/>
        </p:nvCxnSpPr>
        <p:spPr>
          <a:xfrm flipH="1">
            <a:off x="2894487" y="5632397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527C925-3A53-1303-AFB0-A7A9055E591B}"/>
              </a:ext>
            </a:extLst>
          </p:cNvPr>
          <p:cNvCxnSpPr>
            <a:cxnSpLocks/>
          </p:cNvCxnSpPr>
          <p:nvPr/>
        </p:nvCxnSpPr>
        <p:spPr>
          <a:xfrm flipH="1">
            <a:off x="752604" y="3029909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0C10C25-4240-DDB0-CEF6-A98BCBF9C66C}"/>
              </a:ext>
            </a:extLst>
          </p:cNvPr>
          <p:cNvCxnSpPr>
            <a:cxnSpLocks/>
          </p:cNvCxnSpPr>
          <p:nvPr/>
        </p:nvCxnSpPr>
        <p:spPr>
          <a:xfrm flipH="1">
            <a:off x="1328116" y="976160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8807987-4197-7A03-013A-0B8C0FD3308F}"/>
              </a:ext>
            </a:extLst>
          </p:cNvPr>
          <p:cNvCxnSpPr>
            <a:cxnSpLocks/>
          </p:cNvCxnSpPr>
          <p:nvPr/>
        </p:nvCxnSpPr>
        <p:spPr>
          <a:xfrm flipH="1">
            <a:off x="1328116" y="2510990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381CE9B6-DCD9-2ADF-0488-705DDBEE8D2F}"/>
              </a:ext>
            </a:extLst>
          </p:cNvPr>
          <p:cNvCxnSpPr>
            <a:cxnSpLocks/>
          </p:cNvCxnSpPr>
          <p:nvPr/>
        </p:nvCxnSpPr>
        <p:spPr>
          <a:xfrm flipH="1">
            <a:off x="1328116" y="2766795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84CD55ED-A9D5-C0B3-98ED-DEEB917AC076}"/>
              </a:ext>
            </a:extLst>
          </p:cNvPr>
          <p:cNvCxnSpPr>
            <a:cxnSpLocks/>
          </p:cNvCxnSpPr>
          <p:nvPr/>
        </p:nvCxnSpPr>
        <p:spPr>
          <a:xfrm flipH="1">
            <a:off x="1328116" y="1231965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2EE12A58-9C8B-36AB-4639-EA4050C0DDFD}"/>
              </a:ext>
            </a:extLst>
          </p:cNvPr>
          <p:cNvCxnSpPr>
            <a:cxnSpLocks/>
          </p:cNvCxnSpPr>
          <p:nvPr/>
        </p:nvCxnSpPr>
        <p:spPr>
          <a:xfrm flipH="1">
            <a:off x="1328116" y="1487770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6BC279CB-5233-D2C9-375E-34B299E514E4}"/>
              </a:ext>
            </a:extLst>
          </p:cNvPr>
          <p:cNvCxnSpPr>
            <a:cxnSpLocks/>
          </p:cNvCxnSpPr>
          <p:nvPr/>
        </p:nvCxnSpPr>
        <p:spPr>
          <a:xfrm flipH="1">
            <a:off x="1328116" y="1743575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95B604CB-8EE9-44B3-833A-E33BE1D77FEE}"/>
              </a:ext>
            </a:extLst>
          </p:cNvPr>
          <p:cNvCxnSpPr>
            <a:cxnSpLocks/>
          </p:cNvCxnSpPr>
          <p:nvPr/>
        </p:nvCxnSpPr>
        <p:spPr>
          <a:xfrm flipH="1">
            <a:off x="1328116" y="1999380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C3C58044-D449-34C0-1B81-8E409D7742B2}"/>
              </a:ext>
            </a:extLst>
          </p:cNvPr>
          <p:cNvCxnSpPr>
            <a:cxnSpLocks/>
          </p:cNvCxnSpPr>
          <p:nvPr/>
        </p:nvCxnSpPr>
        <p:spPr>
          <a:xfrm flipH="1">
            <a:off x="1328116" y="2255185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91F91338-8C2E-DCAB-02BB-3E9BA3116EC0}"/>
              </a:ext>
            </a:extLst>
          </p:cNvPr>
          <p:cNvCxnSpPr>
            <a:cxnSpLocks/>
          </p:cNvCxnSpPr>
          <p:nvPr/>
        </p:nvCxnSpPr>
        <p:spPr>
          <a:xfrm flipH="1">
            <a:off x="1328116" y="3022600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36982B9-212E-3B37-BF49-8B37EDCF4591}"/>
              </a:ext>
            </a:extLst>
          </p:cNvPr>
          <p:cNvCxnSpPr>
            <a:cxnSpLocks/>
          </p:cNvCxnSpPr>
          <p:nvPr/>
        </p:nvCxnSpPr>
        <p:spPr>
          <a:xfrm flipH="1">
            <a:off x="1328116" y="3278405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890ACF42-9D5B-1E57-C55E-C73D2BE15E63}"/>
              </a:ext>
            </a:extLst>
          </p:cNvPr>
          <p:cNvCxnSpPr>
            <a:cxnSpLocks/>
          </p:cNvCxnSpPr>
          <p:nvPr/>
        </p:nvCxnSpPr>
        <p:spPr>
          <a:xfrm flipH="1">
            <a:off x="1328116" y="3534210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6268C333-D9F0-19C9-8E05-734E940B4DC3}"/>
              </a:ext>
            </a:extLst>
          </p:cNvPr>
          <p:cNvCxnSpPr>
            <a:cxnSpLocks/>
          </p:cNvCxnSpPr>
          <p:nvPr/>
        </p:nvCxnSpPr>
        <p:spPr>
          <a:xfrm flipH="1">
            <a:off x="1328116" y="3790015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10720068-DDD9-E2F2-7C20-DDFC14EEFDAB}"/>
              </a:ext>
            </a:extLst>
          </p:cNvPr>
          <p:cNvCxnSpPr>
            <a:cxnSpLocks/>
          </p:cNvCxnSpPr>
          <p:nvPr/>
        </p:nvCxnSpPr>
        <p:spPr>
          <a:xfrm flipH="1">
            <a:off x="1328116" y="4045820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6E0DD7F-AE9E-C0F5-B371-6E5F2084DAB4}"/>
              </a:ext>
            </a:extLst>
          </p:cNvPr>
          <p:cNvCxnSpPr>
            <a:cxnSpLocks/>
          </p:cNvCxnSpPr>
          <p:nvPr/>
        </p:nvCxnSpPr>
        <p:spPr>
          <a:xfrm flipH="1">
            <a:off x="1328116" y="4301625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AC4F8E98-4CC4-8BF1-FA34-1E927F108586}"/>
              </a:ext>
            </a:extLst>
          </p:cNvPr>
          <p:cNvCxnSpPr>
            <a:cxnSpLocks/>
          </p:cNvCxnSpPr>
          <p:nvPr/>
        </p:nvCxnSpPr>
        <p:spPr>
          <a:xfrm flipH="1">
            <a:off x="1328116" y="4557430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7EFF55C3-C690-F11E-71F2-C7EDAD7626A1}"/>
              </a:ext>
            </a:extLst>
          </p:cNvPr>
          <p:cNvCxnSpPr>
            <a:cxnSpLocks/>
          </p:cNvCxnSpPr>
          <p:nvPr/>
        </p:nvCxnSpPr>
        <p:spPr>
          <a:xfrm flipH="1">
            <a:off x="1328116" y="4813235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862C13AB-1B0D-DE6C-E686-EA0D33789206}"/>
              </a:ext>
            </a:extLst>
          </p:cNvPr>
          <p:cNvCxnSpPr>
            <a:cxnSpLocks/>
          </p:cNvCxnSpPr>
          <p:nvPr/>
        </p:nvCxnSpPr>
        <p:spPr>
          <a:xfrm flipH="1">
            <a:off x="1328116" y="5069040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A81547C8-91A5-34BB-F899-45CF2CB120E5}"/>
              </a:ext>
            </a:extLst>
          </p:cNvPr>
          <p:cNvCxnSpPr>
            <a:cxnSpLocks/>
          </p:cNvCxnSpPr>
          <p:nvPr/>
        </p:nvCxnSpPr>
        <p:spPr>
          <a:xfrm flipH="1">
            <a:off x="1328116" y="5324845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36239696-D8D1-373D-E78C-36338D767545}"/>
              </a:ext>
            </a:extLst>
          </p:cNvPr>
          <p:cNvCxnSpPr>
            <a:cxnSpLocks/>
          </p:cNvCxnSpPr>
          <p:nvPr/>
        </p:nvCxnSpPr>
        <p:spPr>
          <a:xfrm flipH="1">
            <a:off x="1328116" y="5628519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9D27A4D-9EA4-9134-20F3-98E0DF6DF373}"/>
              </a:ext>
            </a:extLst>
          </p:cNvPr>
          <p:cNvSpPr txBox="1"/>
          <p:nvPr/>
        </p:nvSpPr>
        <p:spPr>
          <a:xfrm rot="16200000">
            <a:off x="-318619" y="4008713"/>
            <a:ext cx="2970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index.html</a:t>
            </a:r>
            <a:r>
              <a:rPr kumimoji="1" lang="en-US" altLang="ja-JP" sz="1050" dirty="0">
                <a:solidFill>
                  <a:schemeClr val="tx1"/>
                </a:solidFill>
              </a:rPr>
              <a:t>, </a:t>
            </a:r>
            <a:r>
              <a:rPr kumimoji="1" lang="en-US" altLang="ja-JP" sz="1050" dirty="0" err="1">
                <a:solidFill>
                  <a:schemeClr val="tx1"/>
                </a:solidFill>
              </a:rPr>
              <a:t>formal.css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1C6A2F3-F584-8A12-D674-F7960381F124}"/>
              </a:ext>
            </a:extLst>
          </p:cNvPr>
          <p:cNvSpPr/>
          <p:nvPr/>
        </p:nvSpPr>
        <p:spPr>
          <a:xfrm>
            <a:off x="9819677" y="4883824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sequelize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4B39519-2CBB-038E-0D3E-D3046839A5FD}"/>
              </a:ext>
            </a:extLst>
          </p:cNvPr>
          <p:cNvSpPr/>
          <p:nvPr/>
        </p:nvSpPr>
        <p:spPr>
          <a:xfrm>
            <a:off x="8171736" y="4875304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localDBModels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DB415571-8BF1-4866-E08D-AFD2F2526E4A}"/>
              </a:ext>
            </a:extLst>
          </p:cNvPr>
          <p:cNvSpPr/>
          <p:nvPr/>
        </p:nvSpPr>
        <p:spPr>
          <a:xfrm>
            <a:off x="6752893" y="5459327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node-</a:t>
            </a:r>
            <a:r>
              <a:rPr kumimoji="1" lang="en-US" altLang="ja-JP" sz="1050" dirty="0" err="1">
                <a:solidFill>
                  <a:schemeClr val="tx1"/>
                </a:solidFill>
              </a:rPr>
              <a:t>cron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DDEB1EC-5F78-AAF8-F8DF-4C76776175D1}"/>
              </a:ext>
            </a:extLst>
          </p:cNvPr>
          <p:cNvSpPr/>
          <p:nvPr/>
        </p:nvSpPr>
        <p:spPr>
          <a:xfrm>
            <a:off x="8171736" y="1390621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</a:rPr>
              <a:t>main</a:t>
            </a:r>
            <a:r>
              <a:rPr kumimoji="1" lang="en-US" altLang="ja-JP" sz="1050" dirty="0" err="1">
                <a:solidFill>
                  <a:schemeClr val="tx1"/>
                </a:solidFill>
              </a:rPr>
              <a:t>EL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03AB2FF-DEDC-6B7D-2E7D-30D94E5835A3}"/>
              </a:ext>
            </a:extLst>
          </p:cNvPr>
          <p:cNvSpPr/>
          <p:nvPr/>
        </p:nvSpPr>
        <p:spPr>
          <a:xfrm>
            <a:off x="8171736" y="4607245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</a:rPr>
              <a:t>mainSubmodule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B88A1597-79BF-07FA-688C-E2B054F54A69}"/>
              </a:ext>
            </a:extLst>
          </p:cNvPr>
          <p:cNvSpPr/>
          <p:nvPr/>
        </p:nvSpPr>
        <p:spPr>
          <a:xfrm>
            <a:off x="8171736" y="1926725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</a:rPr>
              <a:t>mainHALlocal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AC4CFB0C-E0DB-2EA2-B956-8E3942C2E147}"/>
              </a:ext>
            </a:extLst>
          </p:cNvPr>
          <p:cNvSpPr/>
          <p:nvPr/>
        </p:nvSpPr>
        <p:spPr>
          <a:xfrm>
            <a:off x="8171736" y="854517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</a:rPr>
              <a:t>mainArp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BA8015E2-85C2-8DCA-C6AE-B7286240DA02}"/>
              </a:ext>
            </a:extLst>
          </p:cNvPr>
          <p:cNvSpPr/>
          <p:nvPr/>
        </p:nvSpPr>
        <p:spPr>
          <a:xfrm>
            <a:off x="8171736" y="112256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mainCalendar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840B341-24D6-B57F-AC0C-7D52D2665BA1}"/>
              </a:ext>
            </a:extLst>
          </p:cNvPr>
          <p:cNvSpPr/>
          <p:nvPr/>
        </p:nvSpPr>
        <p:spPr>
          <a:xfrm>
            <a:off x="8171736" y="1658673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mainESM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81E5429-E222-D91A-9964-6E092DC99AB5}"/>
              </a:ext>
            </a:extLst>
          </p:cNvPr>
          <p:cNvSpPr/>
          <p:nvPr/>
        </p:nvSpPr>
        <p:spPr>
          <a:xfrm>
            <a:off x="8171736" y="2194777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mainHALsync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1202C38B-5FAE-7D6C-483F-2E030A9F5ACC}"/>
              </a:ext>
            </a:extLst>
          </p:cNvPr>
          <p:cNvSpPr/>
          <p:nvPr/>
        </p:nvSpPr>
        <p:spPr>
          <a:xfrm>
            <a:off x="8171736" y="246282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mainHue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C556077-8A3C-3995-1F67-76B4816C7856}"/>
              </a:ext>
            </a:extLst>
          </p:cNvPr>
          <p:cNvSpPr/>
          <p:nvPr/>
        </p:nvSpPr>
        <p:spPr>
          <a:xfrm>
            <a:off x="8171736" y="2730881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mainIkea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EFF3210-846F-3983-B5C0-B29C8D7F325F}"/>
              </a:ext>
            </a:extLst>
          </p:cNvPr>
          <p:cNvSpPr/>
          <p:nvPr/>
        </p:nvSpPr>
        <p:spPr>
          <a:xfrm>
            <a:off x="8171736" y="2998933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mainJma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2717EB5-1EDC-C66E-36D7-7C523FBED3EB}"/>
              </a:ext>
            </a:extLst>
          </p:cNvPr>
          <p:cNvSpPr/>
          <p:nvPr/>
        </p:nvSpPr>
        <p:spPr>
          <a:xfrm>
            <a:off x="8171736" y="3266985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mainNetatmo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EF643023-2B77-7A6E-5605-B2C8CEC687EA}"/>
              </a:ext>
            </a:extLst>
          </p:cNvPr>
          <p:cNvSpPr/>
          <p:nvPr/>
        </p:nvSpPr>
        <p:spPr>
          <a:xfrm>
            <a:off x="8171736" y="3803089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mainSwitchBot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DBDA0DB6-50EC-AAFA-FC9A-8A6AFBA7B2DB}"/>
              </a:ext>
            </a:extLst>
          </p:cNvPr>
          <p:cNvSpPr/>
          <p:nvPr/>
        </p:nvSpPr>
        <p:spPr>
          <a:xfrm>
            <a:off x="8171736" y="4339193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mainSystem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89AD4826-E008-65FF-5B9F-EC7CF4F4A4CB}"/>
              </a:ext>
            </a:extLst>
          </p:cNvPr>
          <p:cNvSpPr/>
          <p:nvPr/>
        </p:nvSpPr>
        <p:spPr>
          <a:xfrm>
            <a:off x="8171736" y="4071141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mainUser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33395EB-1856-1D26-1F3B-408F4E433996}"/>
              </a:ext>
            </a:extLst>
          </p:cNvPr>
          <p:cNvSpPr/>
          <p:nvPr/>
        </p:nvSpPr>
        <p:spPr>
          <a:xfrm>
            <a:off x="8171736" y="3535037"/>
            <a:ext cx="1404000" cy="24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mainOmron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321A2B69-7D0F-8BAE-A321-E10666BB694A}"/>
              </a:ext>
            </a:extLst>
          </p:cNvPr>
          <p:cNvCxnSpPr>
            <a:cxnSpLocks/>
          </p:cNvCxnSpPr>
          <p:nvPr/>
        </p:nvCxnSpPr>
        <p:spPr>
          <a:xfrm flipH="1">
            <a:off x="9386999" y="5003832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22FF0978-E738-09B8-D9EA-7CBABD456E2B}"/>
              </a:ext>
            </a:extLst>
          </p:cNvPr>
          <p:cNvCxnSpPr>
            <a:cxnSpLocks/>
          </p:cNvCxnSpPr>
          <p:nvPr/>
        </p:nvCxnSpPr>
        <p:spPr>
          <a:xfrm flipH="1">
            <a:off x="7731729" y="96898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942ABF62-F63A-17A3-51A5-0FBD8D85015D}"/>
              </a:ext>
            </a:extLst>
          </p:cNvPr>
          <p:cNvCxnSpPr>
            <a:cxnSpLocks/>
          </p:cNvCxnSpPr>
          <p:nvPr/>
        </p:nvCxnSpPr>
        <p:spPr>
          <a:xfrm flipH="1">
            <a:off x="7731729" y="247567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E611B4FD-BD4E-AC4D-B6F3-D21B62D9FB11}"/>
              </a:ext>
            </a:extLst>
          </p:cNvPr>
          <p:cNvCxnSpPr>
            <a:cxnSpLocks/>
          </p:cNvCxnSpPr>
          <p:nvPr/>
        </p:nvCxnSpPr>
        <p:spPr>
          <a:xfrm flipH="1">
            <a:off x="7731729" y="272679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2851A01A-A303-FF6F-57E7-E021733D2902}"/>
              </a:ext>
            </a:extLst>
          </p:cNvPr>
          <p:cNvCxnSpPr>
            <a:cxnSpLocks/>
          </p:cNvCxnSpPr>
          <p:nvPr/>
        </p:nvCxnSpPr>
        <p:spPr>
          <a:xfrm flipH="1">
            <a:off x="7731729" y="122010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E8612B03-A64C-2AE4-1618-28E9A1A589FE}"/>
              </a:ext>
            </a:extLst>
          </p:cNvPr>
          <p:cNvCxnSpPr>
            <a:cxnSpLocks/>
          </p:cNvCxnSpPr>
          <p:nvPr/>
        </p:nvCxnSpPr>
        <p:spPr>
          <a:xfrm flipH="1">
            <a:off x="7731729" y="147121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DC5ACCE4-A75F-EDF5-F747-BB991CB54FDC}"/>
              </a:ext>
            </a:extLst>
          </p:cNvPr>
          <p:cNvCxnSpPr>
            <a:cxnSpLocks/>
          </p:cNvCxnSpPr>
          <p:nvPr/>
        </p:nvCxnSpPr>
        <p:spPr>
          <a:xfrm flipH="1">
            <a:off x="7731729" y="172233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F7E22DE1-DDC5-AF4B-2821-516229B1A83B}"/>
              </a:ext>
            </a:extLst>
          </p:cNvPr>
          <p:cNvCxnSpPr>
            <a:cxnSpLocks/>
          </p:cNvCxnSpPr>
          <p:nvPr/>
        </p:nvCxnSpPr>
        <p:spPr>
          <a:xfrm flipH="1">
            <a:off x="7731729" y="197344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7B10D3E-B2B8-E663-26E9-1AC4468F80CD}"/>
              </a:ext>
            </a:extLst>
          </p:cNvPr>
          <p:cNvCxnSpPr>
            <a:cxnSpLocks/>
          </p:cNvCxnSpPr>
          <p:nvPr/>
        </p:nvCxnSpPr>
        <p:spPr>
          <a:xfrm flipH="1">
            <a:off x="7731729" y="222456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B85E63A0-69A3-D1D6-6D58-BA550AF307E4}"/>
              </a:ext>
            </a:extLst>
          </p:cNvPr>
          <p:cNvCxnSpPr>
            <a:cxnSpLocks/>
          </p:cNvCxnSpPr>
          <p:nvPr/>
        </p:nvCxnSpPr>
        <p:spPr>
          <a:xfrm flipH="1">
            <a:off x="7731729" y="297790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DF24F08-8FB1-4EE7-3EA2-4759C5762DCF}"/>
              </a:ext>
            </a:extLst>
          </p:cNvPr>
          <p:cNvCxnSpPr>
            <a:cxnSpLocks/>
          </p:cNvCxnSpPr>
          <p:nvPr/>
        </p:nvCxnSpPr>
        <p:spPr>
          <a:xfrm flipH="1">
            <a:off x="7731729" y="322902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A1D47D0E-64C1-C13E-40DB-2523E698520A}"/>
              </a:ext>
            </a:extLst>
          </p:cNvPr>
          <p:cNvCxnSpPr>
            <a:cxnSpLocks/>
          </p:cNvCxnSpPr>
          <p:nvPr/>
        </p:nvCxnSpPr>
        <p:spPr>
          <a:xfrm flipH="1">
            <a:off x="7731729" y="348013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D13C6F3-9D7C-3349-C599-D11F820E111E}"/>
              </a:ext>
            </a:extLst>
          </p:cNvPr>
          <p:cNvCxnSpPr>
            <a:cxnSpLocks/>
          </p:cNvCxnSpPr>
          <p:nvPr/>
        </p:nvCxnSpPr>
        <p:spPr>
          <a:xfrm flipH="1">
            <a:off x="7731729" y="373125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FF93B2C6-2D09-C489-F2E6-885951F0009E}"/>
              </a:ext>
            </a:extLst>
          </p:cNvPr>
          <p:cNvCxnSpPr>
            <a:cxnSpLocks/>
          </p:cNvCxnSpPr>
          <p:nvPr/>
        </p:nvCxnSpPr>
        <p:spPr>
          <a:xfrm flipH="1">
            <a:off x="7731729" y="398236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4CBABFA8-DBBA-A163-2DF7-88A24107FAEB}"/>
              </a:ext>
            </a:extLst>
          </p:cNvPr>
          <p:cNvCxnSpPr>
            <a:cxnSpLocks/>
          </p:cNvCxnSpPr>
          <p:nvPr/>
        </p:nvCxnSpPr>
        <p:spPr>
          <a:xfrm flipH="1">
            <a:off x="7731729" y="423348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C280990A-BA33-AE22-C3AE-520494C753C4}"/>
              </a:ext>
            </a:extLst>
          </p:cNvPr>
          <p:cNvCxnSpPr>
            <a:cxnSpLocks/>
          </p:cNvCxnSpPr>
          <p:nvPr/>
        </p:nvCxnSpPr>
        <p:spPr>
          <a:xfrm flipH="1">
            <a:off x="7731729" y="448459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71B414EA-B804-C794-38EA-588CB2148932}"/>
              </a:ext>
            </a:extLst>
          </p:cNvPr>
          <p:cNvCxnSpPr>
            <a:cxnSpLocks/>
          </p:cNvCxnSpPr>
          <p:nvPr/>
        </p:nvCxnSpPr>
        <p:spPr>
          <a:xfrm flipH="1">
            <a:off x="7731729" y="473571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D6287758-CB5A-6064-51B2-7EAAC44ABB85}"/>
              </a:ext>
            </a:extLst>
          </p:cNvPr>
          <p:cNvCxnSpPr>
            <a:cxnSpLocks/>
          </p:cNvCxnSpPr>
          <p:nvPr/>
        </p:nvCxnSpPr>
        <p:spPr>
          <a:xfrm flipH="1">
            <a:off x="7731729" y="4986832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6AE2E5D1-A685-4F54-BC9B-55F983039A2F}"/>
              </a:ext>
            </a:extLst>
          </p:cNvPr>
          <p:cNvSpPr/>
          <p:nvPr/>
        </p:nvSpPr>
        <p:spPr>
          <a:xfrm>
            <a:off x="9775643" y="836712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Network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69747480-3171-4472-F3E1-E088EEE8052B}"/>
              </a:ext>
            </a:extLst>
          </p:cNvPr>
          <p:cNvSpPr/>
          <p:nvPr/>
        </p:nvSpPr>
        <p:spPr>
          <a:xfrm>
            <a:off x="9775643" y="1350020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Network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C5F7F6F3-89B0-EC6B-F30A-D04983CE6E75}"/>
              </a:ext>
            </a:extLst>
          </p:cNvPr>
          <p:cNvSpPr/>
          <p:nvPr/>
        </p:nvSpPr>
        <p:spPr>
          <a:xfrm>
            <a:off x="9775643" y="2166404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Web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7ABD2F9E-8D58-CDF4-7487-DA4B2A49A26B}"/>
              </a:ext>
            </a:extLst>
          </p:cNvPr>
          <p:cNvSpPr/>
          <p:nvPr/>
        </p:nvSpPr>
        <p:spPr>
          <a:xfrm>
            <a:off x="9775643" y="2704250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Web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F7E21F6-17DD-6757-2DB1-D15CFE2D5BB8}"/>
              </a:ext>
            </a:extLst>
          </p:cNvPr>
          <p:cNvSpPr/>
          <p:nvPr/>
        </p:nvSpPr>
        <p:spPr>
          <a:xfrm>
            <a:off x="9775643" y="2973173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Web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D1DE0E08-1C98-F760-A72E-FF70A1DF5A42}"/>
              </a:ext>
            </a:extLst>
          </p:cNvPr>
          <p:cNvSpPr/>
          <p:nvPr/>
        </p:nvSpPr>
        <p:spPr>
          <a:xfrm>
            <a:off x="9775643" y="3242096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Web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4E492115-CFC2-5D31-B9FC-8B6D0F8498B5}"/>
              </a:ext>
            </a:extLst>
          </p:cNvPr>
          <p:cNvSpPr/>
          <p:nvPr/>
        </p:nvSpPr>
        <p:spPr>
          <a:xfrm>
            <a:off x="9775643" y="3511019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Serial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C4A57D4E-7B90-5BEA-DF62-6E958571F4E0}"/>
              </a:ext>
            </a:extLst>
          </p:cNvPr>
          <p:cNvSpPr/>
          <p:nvPr/>
        </p:nvSpPr>
        <p:spPr>
          <a:xfrm>
            <a:off x="9766416" y="3779941"/>
            <a:ext cx="1152128" cy="24001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Web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44D13DFB-429A-FC9C-1CA3-0361C5D9075F}"/>
              </a:ext>
            </a:extLst>
          </p:cNvPr>
          <p:cNvCxnSpPr>
            <a:cxnSpLocks/>
          </p:cNvCxnSpPr>
          <p:nvPr/>
        </p:nvCxnSpPr>
        <p:spPr>
          <a:xfrm>
            <a:off x="5991350" y="5737450"/>
            <a:ext cx="0" cy="528709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62900B4-91B0-06AD-D08A-4E0FB05FAFE8}"/>
              </a:ext>
            </a:extLst>
          </p:cNvPr>
          <p:cNvCxnSpPr/>
          <p:nvPr/>
        </p:nvCxnSpPr>
        <p:spPr>
          <a:xfrm>
            <a:off x="5991351" y="4820991"/>
            <a:ext cx="0" cy="62296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8F58B4BB-25AE-620C-79D5-29EA5B3785E1}"/>
              </a:ext>
            </a:extLst>
          </p:cNvPr>
          <p:cNvCxnSpPr>
            <a:cxnSpLocks/>
          </p:cNvCxnSpPr>
          <p:nvPr/>
        </p:nvCxnSpPr>
        <p:spPr>
          <a:xfrm flipH="1">
            <a:off x="9365262" y="972866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91EA9CEA-68C3-9A4C-A669-8835329D3833}"/>
              </a:ext>
            </a:extLst>
          </p:cNvPr>
          <p:cNvCxnSpPr>
            <a:cxnSpLocks/>
          </p:cNvCxnSpPr>
          <p:nvPr/>
        </p:nvCxnSpPr>
        <p:spPr>
          <a:xfrm flipH="1">
            <a:off x="9365262" y="2567746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84DB2EB1-BB2A-1BAA-3986-80D7D8C32043}"/>
              </a:ext>
            </a:extLst>
          </p:cNvPr>
          <p:cNvCxnSpPr>
            <a:cxnSpLocks/>
          </p:cNvCxnSpPr>
          <p:nvPr/>
        </p:nvCxnSpPr>
        <p:spPr>
          <a:xfrm flipH="1">
            <a:off x="9365262" y="283738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68C508BF-B8A1-FC17-B531-9494C05660AA}"/>
              </a:ext>
            </a:extLst>
          </p:cNvPr>
          <p:cNvCxnSpPr>
            <a:cxnSpLocks/>
          </p:cNvCxnSpPr>
          <p:nvPr/>
        </p:nvCxnSpPr>
        <p:spPr>
          <a:xfrm flipH="1">
            <a:off x="9365262" y="1228671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E5FAC2CB-E0E4-F5B2-C0B2-D4FCD36E3785}"/>
              </a:ext>
            </a:extLst>
          </p:cNvPr>
          <p:cNvCxnSpPr>
            <a:cxnSpLocks/>
          </p:cNvCxnSpPr>
          <p:nvPr/>
        </p:nvCxnSpPr>
        <p:spPr>
          <a:xfrm flipH="1">
            <a:off x="9365262" y="1484476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2BF50E24-4781-E79B-D9F9-F0ACC4654377}"/>
              </a:ext>
            </a:extLst>
          </p:cNvPr>
          <p:cNvCxnSpPr>
            <a:cxnSpLocks/>
          </p:cNvCxnSpPr>
          <p:nvPr/>
        </p:nvCxnSpPr>
        <p:spPr>
          <a:xfrm flipH="1">
            <a:off x="9365262" y="1740281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D7DA9F7F-A72E-9BEC-AEC1-D39EB9247FC2}"/>
              </a:ext>
            </a:extLst>
          </p:cNvPr>
          <p:cNvCxnSpPr>
            <a:cxnSpLocks/>
          </p:cNvCxnSpPr>
          <p:nvPr/>
        </p:nvCxnSpPr>
        <p:spPr>
          <a:xfrm flipH="1">
            <a:off x="9356392" y="2298109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13C36B21-1A73-5BBC-0E41-DB15FF83A08F}"/>
              </a:ext>
            </a:extLst>
          </p:cNvPr>
          <p:cNvCxnSpPr>
            <a:cxnSpLocks/>
          </p:cNvCxnSpPr>
          <p:nvPr/>
        </p:nvCxnSpPr>
        <p:spPr>
          <a:xfrm flipH="1">
            <a:off x="9365262" y="3107020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3AE9C8F-171C-2141-966D-F52B431D22BC}"/>
              </a:ext>
            </a:extLst>
          </p:cNvPr>
          <p:cNvCxnSpPr>
            <a:cxnSpLocks/>
          </p:cNvCxnSpPr>
          <p:nvPr/>
        </p:nvCxnSpPr>
        <p:spPr>
          <a:xfrm flipH="1">
            <a:off x="9365262" y="3376657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0FF14EC8-E504-A694-870E-410B4606F4D5}"/>
              </a:ext>
            </a:extLst>
          </p:cNvPr>
          <p:cNvCxnSpPr>
            <a:cxnSpLocks/>
          </p:cNvCxnSpPr>
          <p:nvPr/>
        </p:nvCxnSpPr>
        <p:spPr>
          <a:xfrm flipH="1">
            <a:off x="9365262" y="3646294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7DB8606F-EB92-F8C3-0E93-044B6911369D}"/>
              </a:ext>
            </a:extLst>
          </p:cNvPr>
          <p:cNvCxnSpPr>
            <a:cxnSpLocks/>
          </p:cNvCxnSpPr>
          <p:nvPr/>
        </p:nvCxnSpPr>
        <p:spPr>
          <a:xfrm flipH="1">
            <a:off x="9374981" y="391593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05CAC81B-9DB6-1B65-7290-A906D462C77E}"/>
              </a:ext>
            </a:extLst>
          </p:cNvPr>
          <p:cNvCxnSpPr/>
          <p:nvPr/>
        </p:nvCxnSpPr>
        <p:spPr>
          <a:xfrm>
            <a:off x="7328957" y="4831898"/>
            <a:ext cx="0" cy="62296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471C2C8B-AB48-ED45-CC6F-5548706E0C9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0410084" y="5003832"/>
            <a:ext cx="19922" cy="37197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C187AD4D-8412-ADBC-3E3D-2D26168876CA}"/>
              </a:ext>
            </a:extLst>
          </p:cNvPr>
          <p:cNvCxnSpPr>
            <a:cxnSpLocks/>
          </p:cNvCxnSpPr>
          <p:nvPr/>
        </p:nvCxnSpPr>
        <p:spPr>
          <a:xfrm>
            <a:off x="10419005" y="5636275"/>
            <a:ext cx="0" cy="46666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27D8B04-87C1-FF79-4391-2006CB9A5CDB}"/>
              </a:ext>
            </a:extLst>
          </p:cNvPr>
          <p:cNvCxnSpPr>
            <a:cxnSpLocks/>
          </p:cNvCxnSpPr>
          <p:nvPr/>
        </p:nvCxnSpPr>
        <p:spPr>
          <a:xfrm flipH="1">
            <a:off x="10821735" y="2816678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698C9C2-2955-C78A-DB56-827053E71785}"/>
              </a:ext>
            </a:extLst>
          </p:cNvPr>
          <p:cNvCxnSpPr>
            <a:cxnSpLocks/>
          </p:cNvCxnSpPr>
          <p:nvPr/>
        </p:nvCxnSpPr>
        <p:spPr>
          <a:xfrm flipH="1">
            <a:off x="10809691" y="390198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8D1E93B5-3DD2-E1D4-2CD5-65BB8105B081}"/>
              </a:ext>
            </a:extLst>
          </p:cNvPr>
          <p:cNvCxnSpPr>
            <a:cxnSpLocks/>
          </p:cNvCxnSpPr>
          <p:nvPr/>
        </p:nvCxnSpPr>
        <p:spPr>
          <a:xfrm flipH="1">
            <a:off x="10821735" y="2274024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93346189-2AE0-5248-A922-B04E708BFF39}"/>
              </a:ext>
            </a:extLst>
          </p:cNvPr>
          <p:cNvCxnSpPr>
            <a:cxnSpLocks/>
          </p:cNvCxnSpPr>
          <p:nvPr/>
        </p:nvCxnSpPr>
        <p:spPr>
          <a:xfrm flipH="1">
            <a:off x="10821735" y="2545351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E3CE1D8D-D8EC-BC5F-BE3A-AC4D174D8B40}"/>
              </a:ext>
            </a:extLst>
          </p:cNvPr>
          <p:cNvCxnSpPr>
            <a:cxnSpLocks/>
          </p:cNvCxnSpPr>
          <p:nvPr/>
        </p:nvCxnSpPr>
        <p:spPr>
          <a:xfrm flipH="1">
            <a:off x="10821735" y="3088005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69CE4C37-C266-61ED-5A1A-5F6FB724F51A}"/>
              </a:ext>
            </a:extLst>
          </p:cNvPr>
          <p:cNvCxnSpPr>
            <a:cxnSpLocks/>
          </p:cNvCxnSpPr>
          <p:nvPr/>
        </p:nvCxnSpPr>
        <p:spPr>
          <a:xfrm flipH="1">
            <a:off x="10821735" y="3359332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16A29812-76F0-5D88-79E2-694F614F6954}"/>
              </a:ext>
            </a:extLst>
          </p:cNvPr>
          <p:cNvCxnSpPr>
            <a:cxnSpLocks/>
          </p:cNvCxnSpPr>
          <p:nvPr/>
        </p:nvCxnSpPr>
        <p:spPr>
          <a:xfrm flipH="1">
            <a:off x="10821735" y="3630659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3E12B3E-4E80-FC42-878A-D2D542E499C3}"/>
              </a:ext>
            </a:extLst>
          </p:cNvPr>
          <p:cNvCxnSpPr>
            <a:cxnSpLocks/>
          </p:cNvCxnSpPr>
          <p:nvPr/>
        </p:nvCxnSpPr>
        <p:spPr>
          <a:xfrm flipH="1">
            <a:off x="10821735" y="948073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1B3A9576-E68C-9920-0964-C1C52797F012}"/>
              </a:ext>
            </a:extLst>
          </p:cNvPr>
          <p:cNvCxnSpPr>
            <a:cxnSpLocks/>
          </p:cNvCxnSpPr>
          <p:nvPr/>
        </p:nvCxnSpPr>
        <p:spPr>
          <a:xfrm flipH="1">
            <a:off x="10821735" y="1208016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8707BFBB-5441-1D0A-7FEE-6E4DA8635D85}"/>
              </a:ext>
            </a:extLst>
          </p:cNvPr>
          <p:cNvCxnSpPr>
            <a:cxnSpLocks/>
          </p:cNvCxnSpPr>
          <p:nvPr/>
        </p:nvCxnSpPr>
        <p:spPr>
          <a:xfrm flipH="1">
            <a:off x="10821735" y="1467959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B4FC0E43-5095-3514-B7F5-1FB27CC7D1F1}"/>
              </a:ext>
            </a:extLst>
          </p:cNvPr>
          <p:cNvCxnSpPr>
            <a:cxnSpLocks/>
          </p:cNvCxnSpPr>
          <p:nvPr/>
        </p:nvCxnSpPr>
        <p:spPr>
          <a:xfrm flipH="1">
            <a:off x="10821735" y="1727901"/>
            <a:ext cx="567680" cy="7756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グラフィックス 199" descr="世界 単色塗りつぶし">
            <a:extLst>
              <a:ext uri="{FF2B5EF4-FFF2-40B4-BE49-F238E27FC236}">
                <a16:creationId xmlns:a16="http://schemas.microsoft.com/office/drawing/2014/main" id="{AE9FF0E2-2B35-2DCB-1C69-F866D04C4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38636" y="1018274"/>
            <a:ext cx="385303" cy="385303"/>
          </a:xfrm>
          <a:prstGeom prst="rect">
            <a:avLst/>
          </a:prstGeom>
        </p:spPr>
      </p:pic>
      <p:pic>
        <p:nvPicPr>
          <p:cNvPr id="201" name="グラフィックス 200" descr="世界 単色塗りつぶし">
            <a:extLst>
              <a:ext uri="{FF2B5EF4-FFF2-40B4-BE49-F238E27FC236}">
                <a16:creationId xmlns:a16="http://schemas.microsoft.com/office/drawing/2014/main" id="{0C6EEB7A-5A17-142A-2386-D64CB932A2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62401" y="2066995"/>
            <a:ext cx="385303" cy="385303"/>
          </a:xfrm>
          <a:prstGeom prst="rect">
            <a:avLst/>
          </a:prstGeom>
        </p:spPr>
      </p:pic>
      <p:pic>
        <p:nvPicPr>
          <p:cNvPr id="202" name="グラフィックス 201" descr="プラグ 単色塗りつぶし">
            <a:extLst>
              <a:ext uri="{FF2B5EF4-FFF2-40B4-BE49-F238E27FC236}">
                <a16:creationId xmlns:a16="http://schemas.microsoft.com/office/drawing/2014/main" id="{B15BF093-532D-0B03-AF74-FE2FC4DE47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78021" y="3373007"/>
            <a:ext cx="385303" cy="385303"/>
          </a:xfrm>
          <a:prstGeom prst="rect">
            <a:avLst/>
          </a:prstGeom>
        </p:spPr>
      </p:pic>
      <p:pic>
        <p:nvPicPr>
          <p:cNvPr id="203" name="グラフィックス 202" descr="世界 単色塗りつぶし">
            <a:extLst>
              <a:ext uri="{FF2B5EF4-FFF2-40B4-BE49-F238E27FC236}">
                <a16:creationId xmlns:a16="http://schemas.microsoft.com/office/drawing/2014/main" id="{D35ADAE0-5285-E2E8-86B6-53D107ABDE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74799" y="2343532"/>
            <a:ext cx="385303" cy="385303"/>
          </a:xfrm>
          <a:prstGeom prst="rect">
            <a:avLst/>
          </a:prstGeom>
        </p:spPr>
      </p:pic>
      <p:pic>
        <p:nvPicPr>
          <p:cNvPr id="204" name="グラフィックス 203" descr="世界 単色塗りつぶし">
            <a:extLst>
              <a:ext uri="{FF2B5EF4-FFF2-40B4-BE49-F238E27FC236}">
                <a16:creationId xmlns:a16="http://schemas.microsoft.com/office/drawing/2014/main" id="{446E2EC2-5876-4745-1087-388239A3D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25949" y="2613630"/>
            <a:ext cx="385303" cy="385303"/>
          </a:xfrm>
          <a:prstGeom prst="rect">
            <a:avLst/>
          </a:prstGeom>
        </p:spPr>
      </p:pic>
      <p:pic>
        <p:nvPicPr>
          <p:cNvPr id="205" name="グラフィックス 204" descr="世界 単色塗りつぶし">
            <a:extLst>
              <a:ext uri="{FF2B5EF4-FFF2-40B4-BE49-F238E27FC236}">
                <a16:creationId xmlns:a16="http://schemas.microsoft.com/office/drawing/2014/main" id="{21B97029-B5C4-1C6A-239C-73EFF4FE9C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74799" y="2891999"/>
            <a:ext cx="385303" cy="385303"/>
          </a:xfrm>
          <a:prstGeom prst="rect">
            <a:avLst/>
          </a:prstGeom>
        </p:spPr>
      </p:pic>
      <p:pic>
        <p:nvPicPr>
          <p:cNvPr id="206" name="グラフィックス 205" descr="世界 単色塗りつぶし">
            <a:extLst>
              <a:ext uri="{FF2B5EF4-FFF2-40B4-BE49-F238E27FC236}">
                <a16:creationId xmlns:a16="http://schemas.microsoft.com/office/drawing/2014/main" id="{F57E5BB1-6225-6F59-E730-23D68E39B1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25948" y="3131279"/>
            <a:ext cx="385303" cy="385303"/>
          </a:xfrm>
          <a:prstGeom prst="rect">
            <a:avLst/>
          </a:prstGeom>
        </p:spPr>
      </p:pic>
      <p:pic>
        <p:nvPicPr>
          <p:cNvPr id="207" name="グラフィックス 206" descr="世界 単色塗りつぶし">
            <a:extLst>
              <a:ext uri="{FF2B5EF4-FFF2-40B4-BE49-F238E27FC236}">
                <a16:creationId xmlns:a16="http://schemas.microsoft.com/office/drawing/2014/main" id="{36B77BA9-2F77-C044-3673-260DE5FC0B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25947" y="3761238"/>
            <a:ext cx="385303" cy="3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4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03552-E64F-4352-9D7C-BED85FA3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状態、環境表示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31F00-24AB-6995-6BA8-09AA160E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状況・環境表示、環境</a:t>
            </a:r>
            <a:r>
              <a:rPr lang="ja-JP" altLang="en-US" dirty="0"/>
              <a:t>センサ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Local</a:t>
            </a:r>
            <a:r>
              <a:rPr kumimoji="1" lang="ja-JP" altLang="en-US" dirty="0"/>
              <a:t>時計</a:t>
            </a:r>
            <a:r>
              <a:rPr lang="en-US" altLang="ja-JP" dirty="0"/>
              <a:t> and </a:t>
            </a:r>
            <a:r>
              <a:rPr kumimoji="1" lang="ja-JP" altLang="en-US" dirty="0"/>
              <a:t>カレンダー</a:t>
            </a:r>
            <a:endParaRPr kumimoji="1" lang="en-US" altLang="ja-JP" dirty="0"/>
          </a:p>
          <a:p>
            <a:pPr lvl="1"/>
            <a:r>
              <a:rPr lang="en-US" altLang="ja-JP" dirty="0"/>
              <a:t>Japan Meteorological Agency API (weather)</a:t>
            </a:r>
          </a:p>
          <a:p>
            <a:pPr lvl="1"/>
            <a:r>
              <a:rPr lang="en-US" altLang="ja-JP" dirty="0"/>
              <a:t>Open Weather Map API (weather)</a:t>
            </a:r>
          </a:p>
          <a:p>
            <a:pPr lvl="1"/>
            <a:r>
              <a:rPr lang="en-US" altLang="ja-JP" dirty="0"/>
              <a:t>Netatmo API</a:t>
            </a:r>
            <a:r>
              <a:rPr lang="ja-JP" altLang="en-US" dirty="0"/>
              <a:t> </a:t>
            </a:r>
            <a:r>
              <a:rPr lang="en-US" altLang="ja-JP" dirty="0"/>
              <a:t>(weather station and Room environment)</a:t>
            </a:r>
          </a:p>
          <a:p>
            <a:pPr lvl="1"/>
            <a:r>
              <a:rPr kumimoji="1" lang="en-US" altLang="ja-JP" dirty="0"/>
              <a:t>OMRON Environment sensor  (Room environment, USB dongle)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99F31-93CA-7F2B-1B8B-ADB475EB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情報表示機能</a:t>
            </a:r>
          </a:p>
        </p:txBody>
      </p:sp>
      <p:pic>
        <p:nvPicPr>
          <p:cNvPr id="10" name="コンテンツ プレースホルダー 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21977BB-1F05-44EC-501B-8D223191B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88031"/>
            <a:ext cx="5403114" cy="388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323E64A2-FDBC-A9D6-BBFB-F754119DF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22" y="1452213"/>
            <a:ext cx="6410232" cy="3862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C89097-5608-1CDF-6704-208192C717BD}"/>
              </a:ext>
            </a:extLst>
          </p:cNvPr>
          <p:cNvSpPr txBox="1"/>
          <p:nvPr/>
        </p:nvSpPr>
        <p:spPr>
          <a:xfrm>
            <a:off x="1631504" y="5405787"/>
            <a:ext cx="253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Clock, Calendar, Weather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28EFB1-E101-A3E6-8B16-7D213BC9D132}"/>
              </a:ext>
            </a:extLst>
          </p:cNvPr>
          <p:cNvSpPr txBox="1"/>
          <p:nvPr/>
        </p:nvSpPr>
        <p:spPr>
          <a:xfrm>
            <a:off x="7896200" y="5420562"/>
            <a:ext cx="206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Environment sensor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6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A964C-B86D-F52C-4618-972ED96B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家電操作機能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E5BEC4-03AC-D1A3-8F43-3536DAAB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コントローラ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ECHONET Lite</a:t>
            </a:r>
            <a:r>
              <a:rPr kumimoji="1" lang="ja-JP" altLang="en-US"/>
              <a:t>コントローラ</a:t>
            </a:r>
            <a:endParaRPr kumimoji="1" lang="en-US" altLang="ja-JP" dirty="0"/>
          </a:p>
          <a:p>
            <a:pPr lvl="1"/>
            <a:r>
              <a:rPr lang="ja-JP" altLang="en-US"/>
              <a:t>スマート電力メーターコントローラ</a:t>
            </a:r>
            <a:r>
              <a:rPr lang="en-US" altLang="ja-JP" dirty="0"/>
              <a:t> (USB dongle)</a:t>
            </a:r>
          </a:p>
          <a:p>
            <a:pPr lvl="1"/>
            <a:r>
              <a:rPr kumimoji="1" lang="en-US" altLang="ja-JP" dirty="0"/>
              <a:t>Philips HUE API </a:t>
            </a:r>
            <a:r>
              <a:rPr kumimoji="1" lang="ja-JP" altLang="en-US"/>
              <a:t>コントローラ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IKEA API </a:t>
            </a:r>
            <a:r>
              <a:rPr kumimoji="1" lang="ja-JP" altLang="en-US"/>
              <a:t>コントローラ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SwitchBot</a:t>
            </a:r>
            <a:r>
              <a:rPr kumimoji="1" lang="en-US" altLang="ja-JP" dirty="0"/>
              <a:t> API </a:t>
            </a:r>
            <a:r>
              <a:rPr kumimoji="1" lang="ja-JP" altLang="en-US"/>
              <a:t>コントローラ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0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F1B32-40F3-5C98-2652-200EE093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コントローラ画面</a:t>
            </a:r>
          </a:p>
        </p:txBody>
      </p:sp>
      <p:pic>
        <p:nvPicPr>
          <p:cNvPr id="6" name="コンテンツ プレースホルダー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98C5535-3EF9-9CCE-4ED3-2BE13CC64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411332"/>
            <a:ext cx="5616624" cy="403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横, 座る, コンピュータ, 異なる が含まれている画像&#10;&#10;自動的に生成された説明">
            <a:extLst>
              <a:ext uri="{FF2B5EF4-FFF2-40B4-BE49-F238E27FC236}">
                <a16:creationId xmlns:a16="http://schemas.microsoft.com/office/drawing/2014/main" id="{952C4995-D08A-DE30-B802-9F50AC51A7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49" y="54076"/>
            <a:ext cx="3790719" cy="2284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F7C269BB-5D42-79C5-7991-95C785062B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924944"/>
            <a:ext cx="4028940" cy="2988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BE7CB9-9F9E-6286-75CE-1A214F479C76}"/>
              </a:ext>
            </a:extLst>
          </p:cNvPr>
          <p:cNvSpPr txBox="1"/>
          <p:nvPr/>
        </p:nvSpPr>
        <p:spPr>
          <a:xfrm>
            <a:off x="2423592" y="5428387"/>
            <a:ext cx="14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ECHONET Lite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72519B-7876-AA95-7F37-4BA41EA1D585}"/>
              </a:ext>
            </a:extLst>
          </p:cNvPr>
          <p:cNvSpPr txBox="1"/>
          <p:nvPr/>
        </p:nvSpPr>
        <p:spPr>
          <a:xfrm>
            <a:off x="7577852" y="2369076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Philips hue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BE8933-68BD-5DB7-63E2-8A606651FB74}"/>
              </a:ext>
            </a:extLst>
          </p:cNvPr>
          <p:cNvSpPr txBox="1"/>
          <p:nvPr/>
        </p:nvSpPr>
        <p:spPr>
          <a:xfrm>
            <a:off x="9408368" y="5881597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SwitchBot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3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305EC-6904-50B2-B4F6-969AAE4C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PLIS</a:t>
            </a:r>
            <a:r>
              <a:rPr kumimoji="1" lang="ja-JP" altLang="en-US"/>
              <a:t>で</a:t>
            </a:r>
            <a:r>
              <a:rPr kumimoji="1" lang="en-US" altLang="ja-JP" dirty="0"/>
              <a:t>B route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9C84F5-DDEE-B76E-541F-3D02B711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汎用コンピュータを用意する</a:t>
            </a:r>
            <a:endParaRPr kumimoji="1" lang="en-US" altLang="ja-JP" dirty="0"/>
          </a:p>
          <a:p>
            <a:pPr lvl="1"/>
            <a:r>
              <a:rPr lang="ja-JP" altLang="en-US" dirty="0"/>
              <a:t>余っている（または中古の）</a:t>
            </a:r>
            <a:r>
              <a:rPr lang="en-US" altLang="ja-JP" dirty="0"/>
              <a:t>PC</a:t>
            </a:r>
            <a:r>
              <a:rPr lang="ja-JP" altLang="en-US" dirty="0"/>
              <a:t>程度で動く</a:t>
            </a:r>
            <a:endParaRPr lang="en-US" altLang="ja-JP" dirty="0"/>
          </a:p>
          <a:p>
            <a:pPr lvl="1"/>
            <a:r>
              <a:rPr lang="en-US" altLang="ja-JP" dirty="0"/>
              <a:t>Wi-SUN</a:t>
            </a:r>
            <a:r>
              <a:rPr lang="ja-JP" altLang="en-US" dirty="0"/>
              <a:t>ドングルが必要</a:t>
            </a:r>
            <a:r>
              <a:rPr lang="en-US" altLang="ja-JP" dirty="0"/>
              <a:t> (</a:t>
            </a:r>
            <a:r>
              <a:rPr lang="ja-JP" altLang="en-US" dirty="0"/>
              <a:t>１万円弱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現在、新世代スマートメーターが</a:t>
            </a:r>
            <a:br>
              <a:rPr lang="en-US" altLang="ja-JP" dirty="0"/>
            </a:br>
            <a:r>
              <a:rPr lang="en-US" altLang="ja-JP" dirty="0"/>
              <a:t>Wi-Fi</a:t>
            </a:r>
            <a:r>
              <a:rPr lang="ja-JP" altLang="en-US" dirty="0"/>
              <a:t>対応になろうとしているので</a:t>
            </a:r>
            <a:br>
              <a:rPr lang="en-US" altLang="ja-JP" dirty="0"/>
            </a:br>
            <a:r>
              <a:rPr lang="ja-JP" altLang="en-US" dirty="0"/>
              <a:t>将来的にドングルも不要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C95CF60-FA8A-2E09-2DC1-6189F5B37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35612" y="533357"/>
            <a:ext cx="2743201" cy="13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5BFF7D-7452-1C50-1AE2-7141B3E57D18}"/>
              </a:ext>
            </a:extLst>
          </p:cNvPr>
          <p:cNvSpPr txBox="1"/>
          <p:nvPr/>
        </p:nvSpPr>
        <p:spPr>
          <a:xfrm>
            <a:off x="8213927" y="1983612"/>
            <a:ext cx="35865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  <a:t>Wi-SUN Module RL7023 Stick-D/IPS</a:t>
            </a:r>
            <a:endParaRPr lang="ja-JP" altLang="en-US" b="0" i="0" dirty="0">
              <a:solidFill>
                <a:srgbClr val="0F1111"/>
              </a:solidFill>
              <a:effectLst/>
              <a:latin typeface="Hiragino Kaku Gothic ProN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DA2B02-6830-6AE7-1382-F1ED3C157376}"/>
              </a:ext>
            </a:extLst>
          </p:cNvPr>
          <p:cNvSpPr txBox="1"/>
          <p:nvPr/>
        </p:nvSpPr>
        <p:spPr>
          <a:xfrm>
            <a:off x="550028" y="5870843"/>
            <a:ext cx="805816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ja-JP" sz="1600" dirty="0"/>
              <a:t>METI: https://www.meti.go.jp/shingikai/energy_environment/jisedai_smart_meter/index.html</a:t>
            </a:r>
            <a:endParaRPr kumimoji="1" lang="ja-JP" altLang="en-US" sz="16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58D110A-1ADC-B01E-16DC-1B4375194AF4}"/>
              </a:ext>
            </a:extLst>
          </p:cNvPr>
          <p:cNvGrpSpPr/>
          <p:nvPr/>
        </p:nvGrpSpPr>
        <p:grpSpPr>
          <a:xfrm rot="5400000">
            <a:off x="10018170" y="4107356"/>
            <a:ext cx="420324" cy="775568"/>
            <a:chOff x="4133277" y="1142862"/>
            <a:chExt cx="1962728" cy="3826298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25AAC27-A613-D798-1432-9CD5077CD5B4}"/>
                </a:ext>
              </a:extLst>
            </p:cNvPr>
            <p:cNvGrpSpPr/>
            <p:nvPr/>
          </p:nvGrpSpPr>
          <p:grpSpPr>
            <a:xfrm>
              <a:off x="4133277" y="1142862"/>
              <a:ext cx="1962728" cy="3826298"/>
              <a:chOff x="4133273" y="1142862"/>
              <a:chExt cx="858982" cy="1608248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22FCD98C-1CFC-CD10-DC8A-8844FFBAC964}"/>
                  </a:ext>
                </a:extLst>
              </p:cNvPr>
              <p:cNvSpPr/>
              <p:nvPr/>
            </p:nvSpPr>
            <p:spPr>
              <a:xfrm>
                <a:off x="4285673" y="1142862"/>
                <a:ext cx="554182" cy="50969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5" name="四角形: 上の 2 つの角を丸める 47">
                <a:extLst>
                  <a:ext uri="{FF2B5EF4-FFF2-40B4-BE49-F238E27FC236}">
                    <a16:creationId xmlns:a16="http://schemas.microsoft.com/office/drawing/2014/main" id="{1D8A1D7D-4550-2F71-4619-079C9863DDF9}"/>
                  </a:ext>
                </a:extLst>
              </p:cNvPr>
              <p:cNvSpPr/>
              <p:nvPr/>
            </p:nvSpPr>
            <p:spPr>
              <a:xfrm rot="10800000">
                <a:off x="4209473" y="1490069"/>
                <a:ext cx="706582" cy="1191447"/>
              </a:xfrm>
              <a:prstGeom prst="round2SameRect">
                <a:avLst>
                  <a:gd name="adj1" fmla="val 9140"/>
                  <a:gd name="adj2" fmla="val 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6" name="四角形: 上の 2 つの角を丸める 48">
                <a:extLst>
                  <a:ext uri="{FF2B5EF4-FFF2-40B4-BE49-F238E27FC236}">
                    <a16:creationId xmlns:a16="http://schemas.microsoft.com/office/drawing/2014/main" id="{A418BDDF-2161-E79B-06DC-C969E6855BEA}"/>
                  </a:ext>
                </a:extLst>
              </p:cNvPr>
              <p:cNvSpPr/>
              <p:nvPr/>
            </p:nvSpPr>
            <p:spPr>
              <a:xfrm rot="10800000">
                <a:off x="4133273" y="1559663"/>
                <a:ext cx="858982" cy="1191447"/>
              </a:xfrm>
              <a:prstGeom prst="round2SameRect">
                <a:avLst>
                  <a:gd name="adj1" fmla="val 9140"/>
                  <a:gd name="adj2" fmla="val 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67D45F1-C90D-2A9A-8422-6907284E841B}"/>
                </a:ext>
              </a:extLst>
            </p:cNvPr>
            <p:cNvSpPr/>
            <p:nvPr/>
          </p:nvSpPr>
          <p:spPr>
            <a:xfrm>
              <a:off x="4752111" y="1481158"/>
              <a:ext cx="147782" cy="1570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29E687D-8A44-33C8-6753-ECAC0B2ADD18}"/>
                </a:ext>
              </a:extLst>
            </p:cNvPr>
            <p:cNvSpPr/>
            <p:nvPr/>
          </p:nvSpPr>
          <p:spPr>
            <a:xfrm>
              <a:off x="5329384" y="1477389"/>
              <a:ext cx="147782" cy="1570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</p:grpSp>
      <p:pic>
        <p:nvPicPr>
          <p:cNvPr id="17" name="グラフィックス 1" descr="ノート PC">
            <a:extLst>
              <a:ext uri="{FF2B5EF4-FFF2-40B4-BE49-F238E27FC236}">
                <a16:creationId xmlns:a16="http://schemas.microsoft.com/office/drawing/2014/main" id="{513E1C68-55B6-386B-116C-AFA66A824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4472" y="3652552"/>
            <a:ext cx="1685177" cy="1685177"/>
          </a:xfrm>
          <a:prstGeom prst="rect">
            <a:avLst/>
          </a:prstGeom>
        </p:spPr>
      </p:pic>
      <p:pic>
        <p:nvPicPr>
          <p:cNvPr id="18" name="グラフィックス 1" descr="ワイヤレス 単色塗りつぶし">
            <a:extLst>
              <a:ext uri="{FF2B5EF4-FFF2-40B4-BE49-F238E27FC236}">
                <a16:creationId xmlns:a16="http://schemas.microsoft.com/office/drawing/2014/main" id="{7BE3F46C-1276-49F0-63D1-4AFF9858C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661276">
            <a:off x="8021521" y="4052572"/>
            <a:ext cx="914400" cy="914400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E5D7A36-5D09-C241-3283-3F90ACC357FC}"/>
              </a:ext>
            </a:extLst>
          </p:cNvPr>
          <p:cNvGrpSpPr/>
          <p:nvPr/>
        </p:nvGrpSpPr>
        <p:grpSpPr>
          <a:xfrm>
            <a:off x="7212350" y="4162467"/>
            <a:ext cx="704871" cy="813183"/>
            <a:chOff x="940222" y="1559663"/>
            <a:chExt cx="1515141" cy="1918333"/>
          </a:xfrm>
        </p:grpSpPr>
        <p:sp>
          <p:nvSpPr>
            <p:cNvPr id="20" name="四角形: 角を丸くする 86">
              <a:extLst>
                <a:ext uri="{FF2B5EF4-FFF2-40B4-BE49-F238E27FC236}">
                  <a16:creationId xmlns:a16="http://schemas.microsoft.com/office/drawing/2014/main" id="{33C41E7C-493B-DC1D-A2B7-9031CFAFBAD3}"/>
                </a:ext>
              </a:extLst>
            </p:cNvPr>
            <p:cNvSpPr/>
            <p:nvPr/>
          </p:nvSpPr>
          <p:spPr>
            <a:xfrm>
              <a:off x="1093521" y="2776060"/>
              <a:ext cx="1208542" cy="701936"/>
            </a:xfrm>
            <a:prstGeom prst="roundRect">
              <a:avLst>
                <a:gd name="adj" fmla="val 10695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21" name="四角形: 角を丸くする 87">
              <a:extLst>
                <a:ext uri="{FF2B5EF4-FFF2-40B4-BE49-F238E27FC236}">
                  <a16:creationId xmlns:a16="http://schemas.microsoft.com/office/drawing/2014/main" id="{1E01E34D-F823-FCCD-4E3B-3452E6826551}"/>
                </a:ext>
              </a:extLst>
            </p:cNvPr>
            <p:cNvSpPr/>
            <p:nvPr/>
          </p:nvSpPr>
          <p:spPr>
            <a:xfrm>
              <a:off x="940222" y="1559663"/>
              <a:ext cx="1515141" cy="1393826"/>
            </a:xfrm>
            <a:prstGeom prst="roundRect">
              <a:avLst>
                <a:gd name="adj" fmla="val 10695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C54E25A-AB86-0E0F-1ED7-30FB1C11400C}"/>
                </a:ext>
              </a:extLst>
            </p:cNvPr>
            <p:cNvSpPr/>
            <p:nvPr/>
          </p:nvSpPr>
          <p:spPr>
            <a:xfrm>
              <a:off x="1060787" y="1773062"/>
              <a:ext cx="1123228" cy="8888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23" name="四角形: 角を丸くする 89">
              <a:extLst>
                <a:ext uri="{FF2B5EF4-FFF2-40B4-BE49-F238E27FC236}">
                  <a16:creationId xmlns:a16="http://schemas.microsoft.com/office/drawing/2014/main" id="{3A3B51E0-E4CF-AD1F-D013-761ABE082CF2}"/>
                </a:ext>
              </a:extLst>
            </p:cNvPr>
            <p:cNvSpPr/>
            <p:nvPr/>
          </p:nvSpPr>
          <p:spPr>
            <a:xfrm>
              <a:off x="1124731" y="1880549"/>
              <a:ext cx="881461" cy="278610"/>
            </a:xfrm>
            <a:prstGeom prst="roundRect">
              <a:avLst>
                <a:gd name="adj" fmla="val 1122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AFAA5B9-57EE-F1D1-08B8-DC6813CAC5DA}"/>
                </a:ext>
              </a:extLst>
            </p:cNvPr>
            <p:cNvCxnSpPr>
              <a:cxnSpLocks/>
            </p:cNvCxnSpPr>
            <p:nvPr/>
          </p:nvCxnSpPr>
          <p:spPr>
            <a:xfrm>
              <a:off x="1154651" y="2291103"/>
              <a:ext cx="60403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E0D824CD-BAE2-C209-033B-30D52BE53FD5}"/>
                </a:ext>
              </a:extLst>
            </p:cNvPr>
            <p:cNvCxnSpPr>
              <a:cxnSpLocks/>
            </p:cNvCxnSpPr>
            <p:nvPr/>
          </p:nvCxnSpPr>
          <p:spPr>
            <a:xfrm>
              <a:off x="1559833" y="2391667"/>
              <a:ext cx="27591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77B1B32-7A8B-45FC-3E38-7583E74EA620}"/>
                </a:ext>
              </a:extLst>
            </p:cNvPr>
            <p:cNvCxnSpPr>
              <a:cxnSpLocks/>
            </p:cNvCxnSpPr>
            <p:nvPr/>
          </p:nvCxnSpPr>
          <p:spPr>
            <a:xfrm>
              <a:off x="1154651" y="2391667"/>
              <a:ext cx="27591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CE34F40-F6E8-C9D2-9886-29CCDF2F8E30}"/>
                </a:ext>
              </a:extLst>
            </p:cNvPr>
            <p:cNvCxnSpPr>
              <a:cxnSpLocks/>
            </p:cNvCxnSpPr>
            <p:nvPr/>
          </p:nvCxnSpPr>
          <p:spPr>
            <a:xfrm>
              <a:off x="1403229" y="2514519"/>
              <a:ext cx="15660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B4854928-EFBB-162D-BB94-D8F5C04C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154651" y="2514519"/>
              <a:ext cx="15660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グラフィックス 1" descr="ワイヤレス 単色塗りつぶし">
            <a:extLst>
              <a:ext uri="{FF2B5EF4-FFF2-40B4-BE49-F238E27FC236}">
                <a16:creationId xmlns:a16="http://schemas.microsoft.com/office/drawing/2014/main" id="{6E5F4423-02E7-5198-96D7-0DE520187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00000">
            <a:off x="8731459" y="4012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BE1FF3E-835B-E919-26AA-F1E41F6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電力見える化画面</a:t>
            </a:r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590C3D44-A1C2-559B-7871-5F66B04D8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8" y="1363157"/>
            <a:ext cx="10240804" cy="4763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70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13761</TotalTime>
  <Words>388</Words>
  <Application>Microsoft Office PowerPoint</Application>
  <PresentationFormat>ワイド画面</PresentationFormat>
  <Paragraphs>115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Hiragino Kaku Gothic ProN</vt:lpstr>
      <vt:lpstr>游ゴシック</vt:lpstr>
      <vt:lpstr>游ゴシック Light</vt:lpstr>
      <vt:lpstr>Arial</vt:lpstr>
      <vt:lpstr>Calibri</vt:lpstr>
      <vt:lpstr>Office テーマ</vt:lpstr>
      <vt:lpstr>OpenHEMS, PLISの開発</vt:lpstr>
      <vt:lpstr>PLISの機能</vt:lpstr>
      <vt:lpstr>Modules</vt:lpstr>
      <vt:lpstr>状態、環境表示</vt:lpstr>
      <vt:lpstr>情報表示機能</vt:lpstr>
      <vt:lpstr>家電操作機能</vt:lpstr>
      <vt:lpstr>IoTコントローラ画面</vt:lpstr>
      <vt:lpstr>PLISでB route</vt:lpstr>
      <vt:lpstr>電力見える化画面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Sugimura</dc:creator>
  <cp:lastModifiedBy>(KAIT) H. SUGIMURA</cp:lastModifiedBy>
  <cp:revision>1789</cp:revision>
  <dcterms:created xsi:type="dcterms:W3CDTF">2012-03-19T06:35:55Z</dcterms:created>
  <dcterms:modified xsi:type="dcterms:W3CDTF">2023-09-23T06:25:04Z</dcterms:modified>
</cp:coreProperties>
</file>