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8" autoAdjust="0"/>
    <p:restoredTop sz="83572" autoAdjust="0"/>
  </p:normalViewPr>
  <p:slideViewPr>
    <p:cSldViewPr>
      <p:cViewPr varScale="1">
        <p:scale>
          <a:sx n="77" d="100"/>
          <a:sy n="77" d="100"/>
        </p:scale>
        <p:origin x="-9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45F3B-E4F9-4025-92F2-2A0DD2CA58C1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030E-3B08-4639-A920-33D9CAF8B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40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68C12-7818-48AD-B1BA-986239E58B23}" type="datetimeFigureOut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BA620-FCD2-4838-9FDD-8DE97308906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843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28CC9B93-02B9-4DD1-83FD-B3066DDFEB6F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043608" y="980728"/>
            <a:ext cx="712879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43608" y="3861048"/>
            <a:ext cx="712879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64156" y="5661248"/>
            <a:ext cx="712879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88796" cy="365125"/>
          </a:xfrm>
        </p:spPr>
        <p:txBody>
          <a:bodyPr/>
          <a:lstStyle/>
          <a:p>
            <a:fld id="{28CC9B93-02B9-4DD1-83FD-B3066DDFEB6F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7544" y="980728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52320" y="404664"/>
            <a:ext cx="1234480" cy="5721499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6923112" cy="572149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28CC9B93-02B9-4DD1-83FD-B3066DDFEB6F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380312" y="404664"/>
            <a:ext cx="72008" cy="576064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2741613" y="1370013"/>
            <a:ext cx="5484812" cy="213360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ja-JP" altLang="en-US" noProof="0" dirty="0" smtClean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741613" y="3581400"/>
            <a:ext cx="5486400" cy="1058863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99F089C-B79E-43F8-A1FA-1B2606D0C71E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5AA9695A-5FA0-4A28-A57F-FDCE49534EB7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67544" y="980728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1D3CE707-0563-4677-91BF-CE9EC8886F99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7544" y="5733256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682EFACB-F93E-4812-8DD0-89D090E16139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467544" y="980728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4663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3057A0F2-88D6-474F-856C-6C15BA551CBA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67544" y="980728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2CD45579-1DCF-4B8F-B9C7-477D8C7FF02A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467544" y="980728"/>
            <a:ext cx="8208912" cy="72008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F25EDA07-BFD7-4F04-9259-A978CF67DFCA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28CC9B93-02B9-4DD1-83FD-B3066DDFEB6F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7544" y="1439064"/>
            <a:ext cx="3024336" cy="45719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894F0A87-74BF-4F7B-8362-989F3F050863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85180"/>
            <a:ext cx="8229600" cy="59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CC9B93-02B9-4DD1-83FD-B3066DDFEB6F}" type="datetime1">
              <a:rPr kumimoji="1" lang="ja-JP" altLang="en-US" smtClean="0"/>
              <a:pPr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580112" y="6356350"/>
            <a:ext cx="1872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58CE8C6-2E09-405B-8431-907981F319E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31" y="6363654"/>
            <a:ext cx="425397" cy="34920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7504" y="3533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Home Electronics</a:t>
            </a:r>
            <a:endParaRPr kumimoji="1" lang="ja-JP" altLang="en-US" b="1" i="1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341948"/>
            <a:ext cx="622818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83768" y="6309320"/>
            <a:ext cx="66602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78928" y="6267792"/>
            <a:ext cx="73803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0" y="385180"/>
            <a:ext cx="66602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p"/>
        <a:defRPr kumimoji="1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kumimoji="1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»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タイトル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作者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 smtClean="0"/>
              <a:t>サブタイトル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02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スライド１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親テキスト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子テキスト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E8C6-2E09-405B-8431-907981F319EA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870730"/>
      </p:ext>
    </p:extLst>
  </p:cSld>
  <p:clrMapOvr>
    <a:masterClrMapping/>
  </p:clrMapOvr>
</p:sld>
</file>

<file path=ppt/theme/theme1.xml><?xml version="1.0" encoding="utf-8"?>
<a:theme xmlns:a="http://schemas.openxmlformats.org/drawingml/2006/main" name="SHPJフォーム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SHPJフォーム</Template>
  <TotalTime>9801</TotalTime>
  <Words>11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SHPJフォーム</vt:lpstr>
      <vt:lpstr>タイトル </vt:lpstr>
      <vt:lpstr>スライド１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Sugimura</cp:lastModifiedBy>
  <cp:revision>1156</cp:revision>
  <dcterms:created xsi:type="dcterms:W3CDTF">2012-03-19T06:35:55Z</dcterms:created>
  <dcterms:modified xsi:type="dcterms:W3CDTF">2015-04-21T02:18:39Z</dcterms:modified>
</cp:coreProperties>
</file>