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84" y="-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043608" y="3861048"/>
            <a:ext cx="7128792" cy="72008"/>
          </a:xfrm>
          <a:prstGeom prst="rect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88796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452320" y="404664"/>
            <a:ext cx="1234480" cy="5721499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404664"/>
            <a:ext cx="6923112" cy="5721499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12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ctrTitle"/>
          </p:nvPr>
        </p:nvSpPr>
        <p:spPr>
          <a:xfrm>
            <a:off x="1043608" y="1052737"/>
            <a:ext cx="7126560" cy="1872207"/>
          </a:xfrm>
        </p:spPr>
        <p:txBody>
          <a:bodyPr anchor="b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8" name="サブタイトル 2"/>
          <p:cNvSpPr>
            <a:spLocks noGrp="1"/>
          </p:cNvSpPr>
          <p:nvPr>
            <p:ph type="subTitle" idx="1"/>
          </p:nvPr>
        </p:nvSpPr>
        <p:spPr>
          <a:xfrm>
            <a:off x="1043608" y="3933056"/>
            <a:ext cx="7128792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43608" y="3861048"/>
            <a:ext cx="7128792" cy="72008"/>
          </a:xfrm>
          <a:prstGeom prst="rect">
            <a:avLst/>
          </a:prstGeom>
          <a:pattFill prst="ltDnDiag">
            <a:fgClr>
              <a:srgbClr val="92D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9"/>
          <p:cNvSpPr>
            <a:spLocks noGrp="1"/>
          </p:cNvSpPr>
          <p:nvPr>
            <p:ph type="body" sz="quarter" idx="13"/>
          </p:nvPr>
        </p:nvSpPr>
        <p:spPr>
          <a:xfrm>
            <a:off x="1043881" y="2924175"/>
            <a:ext cx="7127875" cy="936625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31" y="6363654"/>
            <a:ext cx="425397" cy="349207"/>
          </a:xfrm>
          <a:prstGeom prst="rect">
            <a:avLst/>
          </a:prstGeom>
        </p:spPr>
      </p:pic>
      <p:sp>
        <p:nvSpPr>
          <p:cNvPr id="12" name="テキスト ボックス 11"/>
          <p:cNvSpPr txBox="1"/>
          <p:nvPr userDrawn="1"/>
        </p:nvSpPr>
        <p:spPr>
          <a:xfrm>
            <a:off x="945510" y="35332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Home Electronics Development</a:t>
            </a:r>
            <a:endParaRPr kumimoji="1" lang="ja-JP" altLang="en-US" b="1" i="1" dirty="0"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0" y="341948"/>
            <a:ext cx="622818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 userDrawn="1"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 userDrawn="1"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 userDrawn="1"/>
        </p:nvCxnSpPr>
        <p:spPr>
          <a:xfrm>
            <a:off x="0" y="385180"/>
            <a:ext cx="666023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 userDrawn="1"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2" descr="C:\work\2014\90_いただきもの\he_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332"/>
            <a:ext cx="500239" cy="4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576064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52736"/>
            <a:ext cx="40386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4663" y="1052736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1772816"/>
            <a:ext cx="4040188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4008" y="1052736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772816"/>
            <a:ext cx="4041775" cy="435334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476672"/>
            <a:ext cx="5486400" cy="425090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 smtClean="0"/>
              <a:t>アイコンをクリックして図を追加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090464" cy="365125"/>
          </a:xfrm>
        </p:spPr>
        <p:txBody>
          <a:bodyPr/>
          <a:lstStyle/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385180"/>
            <a:ext cx="8229600" cy="5955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090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71730BC-172E-4042-94F8-F557050E4D9A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5580112" y="6356350"/>
            <a:ext cx="18722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668344" y="6356350"/>
            <a:ext cx="1162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8A3F8B0A-CF77-4CFE-8E66-3502D589182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31" y="6363654"/>
            <a:ext cx="425397" cy="349207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945510" y="35332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Department of Home </a:t>
            </a:r>
            <a:r>
              <a:rPr kumimoji="1" lang="en-US" altLang="ja-JP" b="1" i="1" dirty="0" smtClean="0">
                <a:solidFill>
                  <a:schemeClr val="accent3"/>
                </a:solidFill>
                <a:effectLst/>
                <a:latin typeface="Times New Roman" pitchFamily="18" charset="0"/>
                <a:cs typeface="Times New Roman" pitchFamily="18" charset="0"/>
              </a:rPr>
              <a:t>Electronics</a:t>
            </a:r>
            <a:endParaRPr kumimoji="1" lang="ja-JP" altLang="en-US" b="1" i="1" dirty="0">
              <a:solidFill>
                <a:schemeClr val="accent3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線コネクタ 9"/>
          <p:cNvCxnSpPr/>
          <p:nvPr/>
        </p:nvCxnSpPr>
        <p:spPr>
          <a:xfrm>
            <a:off x="0" y="341948"/>
            <a:ext cx="6228184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>
            <a:off x="2483768" y="6309320"/>
            <a:ext cx="6660232" cy="0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778928" y="6267792"/>
            <a:ext cx="738031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0" y="385180"/>
            <a:ext cx="6660232" cy="0"/>
          </a:xfrm>
          <a:prstGeom prst="line">
            <a:avLst/>
          </a:prstGeom>
          <a:ln w="127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300753" y="6397521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chemeClr val="accent1"/>
                </a:solidFill>
                <a:effectLst/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chemeClr val="accent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work\2014\90_いただきもの\he_logo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332"/>
            <a:ext cx="500239" cy="43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accent3">
              <a:lumMod val="50000"/>
            </a:schemeClr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B050"/>
        </a:buClr>
        <a:buFont typeface="Wingdings" panose="05000000000000000000" pitchFamily="2" charset="2"/>
        <a:buChar char="u"/>
        <a:defRPr kumimoji="1"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B050"/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–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B050"/>
        </a:buClr>
        <a:buFont typeface="Arial" pitchFamily="34" charset="0"/>
        <a:buChar char="»"/>
        <a:defRPr kumimoji="1"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037484"/>
      </p:ext>
    </p:extLst>
  </p:cSld>
  <p:clrMapOvr>
    <a:masterClrMapping/>
  </p:clrMapOvr>
</p:sld>
</file>

<file path=ppt/theme/theme1.xml><?xml version="1.0" encoding="utf-8"?>
<a:theme xmlns:a="http://schemas.openxmlformats.org/drawingml/2006/main" name="ppt_form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ppt_form02</Template>
  <TotalTime>1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ppt_form02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Sugimura</cp:lastModifiedBy>
  <cp:revision>3</cp:revision>
  <dcterms:created xsi:type="dcterms:W3CDTF">2014-04-28T00:48:20Z</dcterms:created>
  <dcterms:modified xsi:type="dcterms:W3CDTF">2015-04-21T02:19:43Z</dcterms:modified>
</cp:coreProperties>
</file>