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08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A6FF0-5A4D-4AB7-8EA1-09E9349A11CB}" type="datetimeFigureOut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855A75-E23A-4D07-887D-880BF655D5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437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3608" y="1052737"/>
            <a:ext cx="7126560" cy="1872207"/>
          </a:xfrm>
        </p:spPr>
        <p:txBody>
          <a:bodyPr anchor="b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7128792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C19DC142-386D-4175-8F21-0C4C84A70FF2}" type="datetime1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43608" y="3861048"/>
            <a:ext cx="7128792" cy="72008"/>
          </a:xfrm>
          <a:prstGeom prst="rect">
            <a:avLst/>
          </a:prstGeom>
          <a:pattFill prst="ltDnDiag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>
          <a:xfrm>
            <a:off x="1043881" y="2924175"/>
            <a:ext cx="7127875" cy="936625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88796" cy="365125"/>
          </a:xfrm>
        </p:spPr>
        <p:txBody>
          <a:bodyPr/>
          <a:lstStyle/>
          <a:p>
            <a:fld id="{72B05EA2-6B77-4EB3-A2ED-12636040EC29}" type="datetime1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452320" y="404664"/>
            <a:ext cx="1234480" cy="572149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6923112" cy="572149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903FEBE3-49E5-4E20-B591-BB5D3CF00363}" type="datetime1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F8B0A-CF77-4CFE-8E66-3502D589182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492B1F94-3646-4EBC-9F5B-133009849B94}" type="datetime1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1043608" y="1052737"/>
            <a:ext cx="7126560" cy="1872207"/>
          </a:xfrm>
        </p:spPr>
        <p:txBody>
          <a:bodyPr anchor="b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8" name="サブタイトル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7128792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3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43608" y="3861048"/>
            <a:ext cx="7128792" cy="72008"/>
          </a:xfrm>
          <a:prstGeom prst="rect">
            <a:avLst/>
          </a:prstGeom>
          <a:pattFill prst="ltDnDiag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9"/>
          <p:cNvSpPr>
            <a:spLocks noGrp="1"/>
          </p:cNvSpPr>
          <p:nvPr>
            <p:ph type="body" sz="quarter" idx="13"/>
          </p:nvPr>
        </p:nvSpPr>
        <p:spPr>
          <a:xfrm>
            <a:off x="1043881" y="2924175"/>
            <a:ext cx="7127875" cy="93662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55" y="6363654"/>
            <a:ext cx="425397" cy="34920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 userDrawn="1"/>
        </p:nvSpPr>
        <p:spPr>
          <a:xfrm>
            <a:off x="945510" y="35332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Department of Home Electronics Development</a:t>
            </a:r>
            <a:endParaRPr kumimoji="1" lang="ja-JP" altLang="en-US" b="1" i="1" dirty="0">
              <a:solidFill>
                <a:schemeClr val="accent3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0" y="341948"/>
            <a:ext cx="6228184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>
            <a:off x="2483768" y="6309320"/>
            <a:ext cx="6660232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1778928" y="6267792"/>
            <a:ext cx="7380312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>
            <a:off x="0" y="385180"/>
            <a:ext cx="6660232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 userDrawn="1"/>
        </p:nvSpPr>
        <p:spPr>
          <a:xfrm>
            <a:off x="2300753" y="6397521"/>
            <a:ext cx="345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Kanagawa Institute of Technology, JAPAN</a:t>
            </a:r>
            <a:endParaRPr lang="ja-JP" altLang="en-US" sz="1400" b="1" i="1" dirty="0">
              <a:solidFill>
                <a:schemeClr val="accent3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" name="Picture 2" descr="C:\work\Homepage\hiroshi\forms\H_lgree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5332"/>
            <a:ext cx="568220" cy="56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7931224" cy="576064"/>
          </a:xfrm>
        </p:spPr>
        <p:txBody>
          <a:bodyPr/>
          <a:lstStyle>
            <a:lvl1pPr algn="l">
              <a:defRPr b="0"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  <a:lvl2pPr marL="538163" indent="-285750"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2pPr>
            <a:lvl3pPr marL="717550" indent="-228600"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3pPr>
            <a:lvl4pPr marL="803275" indent="-228600"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4pPr>
            <a:lvl5pPr marL="982663" indent="-228600">
              <a:defRPr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D30DA5E2-B7BA-4391-A6C8-6E92459DB6B6}" type="datetime1">
              <a:rPr lang="ja-JP" altLang="en-US" smtClean="0"/>
              <a:t>2017/5/9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defRPr>
            </a:lvl1pPr>
          </a:lstStyle>
          <a:p>
            <a:fld id="{8A3F8B0A-CF77-4CFE-8E66-3502D589182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1077F7-3F7A-4D6E-B66B-279FEF2BF5C0}" type="datetime1">
              <a:rPr lang="ja-JP" altLang="en-US" smtClean="0"/>
              <a:t>2017/5/9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F8B0A-CF77-4CFE-8E66-3502D589182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CD81F5-5314-408D-9F6A-E52F208C0EE1}" type="datetime1">
              <a:rPr lang="ja-JP" altLang="en-US" smtClean="0"/>
              <a:t>2017/5/9</a:t>
            </a:fld>
            <a:endParaRPr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F8B0A-CF77-4CFE-8E66-3502D589182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4663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830829-305F-411F-892B-0106382124D6}" type="datetime1">
              <a:rPr lang="ja-JP" altLang="en-US" smtClean="0"/>
              <a:t>2017/5/9</a:t>
            </a:fld>
            <a:endParaRPr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F8B0A-CF77-4CFE-8E66-3502D589182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8FCD54A-210F-43F1-BA00-EB90481CB9F5}" type="datetime1">
              <a:rPr lang="ja-JP" altLang="en-US" smtClean="0"/>
              <a:t>2017/5/9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3F8B0A-CF77-4CFE-8E66-3502D589182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495297D0-B9F4-4AF5-AC83-18421B2EF114}" type="datetime1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55576" y="404664"/>
            <a:ext cx="2709937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7214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B955410C-E694-4272-B99E-F47AA8D544B5}" type="datetime1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76672"/>
            <a:ext cx="5486400" cy="42509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780AD0CA-4446-4954-A0F9-A367801D6E7A}" type="datetime1">
              <a:rPr kumimoji="1" lang="ja-JP" altLang="en-US" smtClean="0"/>
              <a:t>2017/5/9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747732" y="385180"/>
            <a:ext cx="7939068" cy="595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itchFamily="18" charset="0"/>
              </a:defRPr>
            </a:lvl1pPr>
          </a:lstStyle>
          <a:p>
            <a:fld id="{84688765-B3FB-42EE-BEB6-0CD7A4D4EC07}" type="datetime1">
              <a:rPr lang="ja-JP" altLang="en-US" smtClean="0"/>
              <a:t>2017/5/9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580112" y="6356350"/>
            <a:ext cx="1872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itchFamily="18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668344" y="6356350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Times New Roman" pitchFamily="18" charset="0"/>
              </a:defRPr>
            </a:lvl1pPr>
          </a:lstStyle>
          <a:p>
            <a:fld id="{8A3F8B0A-CF77-4CFE-8E66-3502D589182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55" y="6363654"/>
            <a:ext cx="425397" cy="349207"/>
          </a:xfrm>
          <a:prstGeom prst="rect">
            <a:avLst/>
          </a:prstGeom>
        </p:spPr>
      </p:pic>
      <p:cxnSp>
        <p:nvCxnSpPr>
          <p:cNvPr id="10" name="直線コネクタ 9"/>
          <p:cNvCxnSpPr/>
          <p:nvPr/>
        </p:nvCxnSpPr>
        <p:spPr>
          <a:xfrm>
            <a:off x="0" y="341948"/>
            <a:ext cx="6228184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945510" y="35332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Department of Home Electronics</a:t>
            </a:r>
            <a:endParaRPr kumimoji="1" lang="ja-JP" altLang="en-US" b="1" i="1" dirty="0">
              <a:solidFill>
                <a:schemeClr val="accent3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2483768" y="6309320"/>
            <a:ext cx="6660232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778928" y="6267792"/>
            <a:ext cx="7380312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0" y="385180"/>
            <a:ext cx="6660232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300753" y="6397521"/>
            <a:ext cx="345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1" dirty="0" smtClean="0">
                <a:solidFill>
                  <a:schemeClr val="accent3">
                    <a:lumMod val="50000"/>
                  </a:schemeClr>
                </a:solidFill>
                <a:effectLst/>
                <a:latin typeface="Times New Roman" pitchFamily="18" charset="0"/>
                <a:cs typeface="Times New Roman" pitchFamily="18" charset="0"/>
              </a:rPr>
              <a:t>Kanagawa Institute of Technology, JAPAN</a:t>
            </a:r>
            <a:endParaRPr lang="ja-JP" altLang="en-US" sz="1400" b="1" i="1" dirty="0">
              <a:solidFill>
                <a:schemeClr val="accent3">
                  <a:lumMod val="50000"/>
                </a:schemeClr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5332"/>
            <a:ext cx="576064" cy="5760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accent3">
              <a:lumMod val="50000"/>
            </a:schemeClr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anose="05000000000000000000" pitchFamily="2" charset="2"/>
        <a:buChar char="u"/>
        <a:defRPr kumimoji="1"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623888" indent="-28575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l"/>
        <a:defRPr kumimoji="1"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803275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982663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–"/>
        <a:defRPr kumimoji="1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1076325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»"/>
        <a:defRPr kumimoji="1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037484"/>
      </p:ext>
    </p:extLst>
  </p:cSld>
  <p:clrMapOvr>
    <a:masterClrMapping/>
  </p:clrMapOvr>
</p:sld>
</file>

<file path=ppt/theme/theme1.xml><?xml version="1.0" encoding="utf-8"?>
<a:theme xmlns:a="http://schemas.openxmlformats.org/drawingml/2006/main" name="ppt_form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ppt_form02</Template>
  <TotalTime>31</TotalTime>
  <Words>1</Words>
  <Application>Microsoft Office PowerPoint</Application>
  <PresentationFormat>画面に合わせる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ＭＳ Ｐゴシック</vt:lpstr>
      <vt:lpstr>游ゴシック</vt:lpstr>
      <vt:lpstr>游ゴシック Medium</vt:lpstr>
      <vt:lpstr>Arial</vt:lpstr>
      <vt:lpstr>Calibri</vt:lpstr>
      <vt:lpstr>Times New Roman</vt:lpstr>
      <vt:lpstr>Wingdings</vt:lpstr>
      <vt:lpstr>ppt_form02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Sugimura</dc:creator>
  <cp:lastModifiedBy>H. Sugimura</cp:lastModifiedBy>
  <cp:revision>16</cp:revision>
  <dcterms:created xsi:type="dcterms:W3CDTF">2014-04-28T00:48:20Z</dcterms:created>
  <dcterms:modified xsi:type="dcterms:W3CDTF">2017-05-09T04:31:49Z</dcterms:modified>
</cp:coreProperties>
</file>