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628800"/>
            <a:ext cx="9144000" cy="2232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0" y="2139062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3645024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516216" y="0"/>
            <a:ext cx="2627784" cy="68853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" y="4622018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8676456" y="0"/>
            <a:ext cx="0" cy="5661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V="1">
            <a:off x="6660232" y="836712"/>
            <a:ext cx="0" cy="6100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0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2780928"/>
            <a:ext cx="9144000" cy="3140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8" y="332656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矢印コネクタ 8"/>
          <p:cNvCxnSpPr/>
          <p:nvPr userDrawn="1"/>
        </p:nvCxnSpPr>
        <p:spPr>
          <a:xfrm>
            <a:off x="0" y="4389423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5805264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8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10" name="直線矢印コネクタ 9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12" name="直線矢印コネクタ 11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8" name="直線矢印コネクタ 7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1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7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6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2014/5/5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2014/5/5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39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accent6">
              <a:lumMod val="20000"/>
              <a:lumOff val="80000"/>
            </a:schemeClr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yuiti</cp:lastModifiedBy>
  <cp:revision>3</cp:revision>
  <dcterms:created xsi:type="dcterms:W3CDTF">2014-05-05T13:31:46Z</dcterms:created>
  <dcterms:modified xsi:type="dcterms:W3CDTF">2014-05-05T13:56:25Z</dcterms:modified>
</cp:coreProperties>
</file>