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734839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3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86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0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1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408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9087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8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1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79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6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Homepage\H科ver2\hiroshi\forms\家l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99"/>
            <a:ext cx="9144000" cy="5256585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\Homepage\H科ver2\hiroshi\forms\H_dgree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229611"/>
            <a:ext cx="648073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42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2015/4/21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123729" y="6356350"/>
            <a:ext cx="540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0" y="0"/>
            <a:ext cx="781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Home Electronics, Kanagawa</a:t>
            </a:r>
            <a:r>
              <a:rPr kumimoji="1" lang="en-US" altLang="ja-JP" b="1" i="1" baseline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Technology, JAPAN.</a:t>
            </a:r>
            <a:endParaRPr kumimoji="1" lang="ja-JP" alt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円/楕円 7"/>
          <p:cNvSpPr/>
          <p:nvPr userDrawn="1"/>
        </p:nvSpPr>
        <p:spPr>
          <a:xfrm>
            <a:off x="8280697" y="6338466"/>
            <a:ext cx="432048" cy="4320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39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Times New Roman" panose="02020603050405020304" pitchFamily="18" charset="0"/>
          <a:ea typeface="ＭＳ ゴシック" panose="020B0609070205080204" pitchFamily="49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サブタイトル</a:t>
            </a:r>
            <a:endParaRPr kumimoji="1" lang="en-US" altLang="ja-JP" dirty="0" smtClean="0"/>
          </a:p>
          <a:p>
            <a:r>
              <a:rPr lang="ja-JP" altLang="en-US" dirty="0"/>
              <a:t>名前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932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コンテンツ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7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画面に合わせる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タイトル</vt:lpstr>
      <vt:lpstr>タイトル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Sugimura</cp:lastModifiedBy>
  <cp:revision>14</cp:revision>
  <dcterms:created xsi:type="dcterms:W3CDTF">2014-05-05T13:31:46Z</dcterms:created>
  <dcterms:modified xsi:type="dcterms:W3CDTF">2015-04-21T02:37:20Z</dcterms:modified>
</cp:coreProperties>
</file>