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8"/>
    <p:restoredTop sz="94645"/>
  </p:normalViewPr>
  <p:slideViewPr>
    <p:cSldViewPr snapToGrid="0" snapToObjects="1">
      <p:cViewPr varScale="1">
        <p:scale>
          <a:sx n="63" d="100"/>
          <a:sy n="63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EB5D5-C80A-4297-84BF-89F070568227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92AE-6EF0-4F90-BE8C-D139345D73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91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56591" y="976589"/>
            <a:ext cx="111450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5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16209" y="993913"/>
            <a:ext cx="1446872" cy="518305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1303" y="993913"/>
            <a:ext cx="9660835" cy="518305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1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08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628" y="100737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7481" y="453645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3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1304" y="1024339"/>
            <a:ext cx="5688496" cy="515262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199" y="1024339"/>
            <a:ext cx="5674359" cy="515262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7826" y="901438"/>
            <a:ext cx="5562644" cy="5960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826" y="1664183"/>
            <a:ext cx="5562644" cy="452458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61043" y="901438"/>
            <a:ext cx="5502038" cy="5960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61043" y="1664183"/>
            <a:ext cx="5502038" cy="452458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 userDrawn="1"/>
        </p:nvSpPr>
        <p:spPr>
          <a:xfrm>
            <a:off x="347826" y="237946"/>
            <a:ext cx="11515255" cy="63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Ricty Diminished" charset="0"/>
                <a:ea typeface="Ricty Diminished" charset="0"/>
                <a:cs typeface="Ricty Diminished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120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391" y="187325"/>
            <a:ext cx="11502690" cy="6475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79235" y="987425"/>
            <a:ext cx="7383845" cy="51880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60391" y="987425"/>
            <a:ext cx="3932237" cy="51880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93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391" y="195263"/>
            <a:ext cx="11502690" cy="6457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784036" y="995363"/>
            <a:ext cx="7079046" cy="5206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60391" y="995363"/>
            <a:ext cx="4118844" cy="520665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15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1304" y="206101"/>
            <a:ext cx="11515255" cy="63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1304" y="995424"/>
            <a:ext cx="11515256" cy="518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26510" y="6356350"/>
            <a:ext cx="86487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icty Diminished" charset="0"/>
                <a:ea typeface="Ricty Diminished" charset="0"/>
                <a:cs typeface="Ricty Diminished" charset="0"/>
              </a:defRPr>
            </a:lvl1pPr>
          </a:lstStyle>
          <a:p>
            <a:r>
              <a:rPr lang="en-US" altLang="ja-JP" dirty="0" smtClean="0"/>
              <a:t>Dept. of Home Electronics and Course of Electrical and Electronic Engineering,</a:t>
            </a:r>
            <a:endParaRPr lang="ja-JP" altLang="en-US" dirty="0" smtClean="0"/>
          </a:p>
          <a:p>
            <a:r>
              <a:rPr lang="en-US" altLang="ja-JP" dirty="0" smtClean="0"/>
              <a:t>Kanagawa Institute of Technology, JAPAN.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1751" y="6356350"/>
            <a:ext cx="871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icty Diminished" charset="0"/>
                <a:ea typeface="Ricty Diminished" charset="0"/>
                <a:cs typeface="Ricty Diminished" charset="0"/>
              </a:defRPr>
            </a:lvl1pPr>
          </a:lstStyle>
          <a:p>
            <a:fld id="{1953F30C-5879-C747-9163-6F18606C2C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23" y="6194968"/>
            <a:ext cx="544512" cy="54451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212973"/>
            <a:ext cx="1194883" cy="508502"/>
          </a:xfrm>
          <a:prstGeom prst="rect">
            <a:avLst/>
          </a:prstGeom>
        </p:spPr>
      </p:pic>
      <p:sp>
        <p:nvSpPr>
          <p:cNvPr id="10" name="山形 9"/>
          <p:cNvSpPr/>
          <p:nvPr userDrawn="1"/>
        </p:nvSpPr>
        <p:spPr>
          <a:xfrm>
            <a:off x="331304" y="844952"/>
            <a:ext cx="11515255" cy="150472"/>
          </a:xfrm>
          <a:prstGeom prst="chevron">
            <a:avLst/>
          </a:prstGeom>
          <a:solidFill>
            <a:srgbClr val="E79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山形 10"/>
          <p:cNvSpPr/>
          <p:nvPr userDrawn="1"/>
        </p:nvSpPr>
        <p:spPr>
          <a:xfrm flipH="1">
            <a:off x="2326509" y="6205878"/>
            <a:ext cx="9520049" cy="150472"/>
          </a:xfrm>
          <a:prstGeom prst="chevron">
            <a:avLst/>
          </a:prstGeom>
          <a:solidFill>
            <a:srgbClr val="E79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71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Ricty Diminished" charset="0"/>
          <a:ea typeface="Ricty Diminished" charset="0"/>
          <a:cs typeface="Ricty Diminishe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Ricty Diminished" charset="0"/>
          <a:ea typeface="Ricty Diminished" charset="0"/>
          <a:cs typeface="Ricty Diminished" charset="0"/>
        </a:defRPr>
      </a:lvl1pPr>
      <a:lvl2pPr marL="449263" indent="-238125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kumimoji="1" sz="2400" kern="1200">
          <a:solidFill>
            <a:schemeClr val="tx1"/>
          </a:solidFill>
          <a:latin typeface="Ricty Diminished" charset="0"/>
          <a:ea typeface="Ricty Diminished" charset="0"/>
          <a:cs typeface="Ricty Diminished" charset="0"/>
        </a:defRPr>
      </a:lvl2pPr>
      <a:lvl3pPr marL="714375" indent="-238125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kumimoji="1" sz="2000" kern="1200">
          <a:solidFill>
            <a:schemeClr val="tx1"/>
          </a:solidFill>
          <a:latin typeface="Ricty Diminished" charset="0"/>
          <a:ea typeface="Ricty Diminished" charset="0"/>
          <a:cs typeface="Ricty Diminished" charset="0"/>
        </a:defRPr>
      </a:lvl3pPr>
      <a:lvl4pPr marL="898525" indent="-238125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kumimoji="1" sz="1800" kern="1200">
          <a:solidFill>
            <a:schemeClr val="tx1"/>
          </a:solidFill>
          <a:latin typeface="Ricty Diminished" charset="0"/>
          <a:ea typeface="Ricty Diminished" charset="0"/>
          <a:cs typeface="Ricty Diminished" charset="0"/>
        </a:defRPr>
      </a:lvl4pPr>
      <a:lvl5pPr marL="1123950" indent="-19843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kumimoji="1" sz="1800" kern="1200">
          <a:solidFill>
            <a:schemeClr val="tx1"/>
          </a:solidFill>
          <a:latin typeface="Ricty Diminished" charset="0"/>
          <a:ea typeface="Ricty Diminished" charset="0"/>
          <a:cs typeface="Ricty Diminish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976589"/>
            <a:ext cx="9144000" cy="2387600"/>
          </a:xfrm>
        </p:spPr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Dept. of Home Electronics and Course of Electrical and Electronic Engineering,</a:t>
            </a:r>
            <a:endParaRPr lang="ja-JP" altLang="en-US" smtClean="0"/>
          </a:p>
          <a:p>
            <a:r>
              <a:rPr lang="en-US" altLang="ja-JP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4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Dept. of Home Electronics and Course of Electrical and Electronic Engineering,</a:t>
            </a:r>
            <a:endParaRPr lang="ja-JP" altLang="en-US" smtClean="0"/>
          </a:p>
          <a:p>
            <a:r>
              <a:rPr lang="en-US" altLang="ja-JP" smtClean="0"/>
              <a:t>Kanagawa Institute of Technology, JAPAN.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30C-5879-C747-9163-6F18606C2C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09429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Ricty Diminished</vt:lpstr>
      <vt:lpstr>游ゴシック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H. Sugimura</dc:creator>
  <cp:lastModifiedBy>H. Sugimura</cp:lastModifiedBy>
  <cp:revision>32</cp:revision>
  <dcterms:created xsi:type="dcterms:W3CDTF">2018-07-18T15:13:18Z</dcterms:created>
  <dcterms:modified xsi:type="dcterms:W3CDTF">2018-12-26T00:57:29Z</dcterms:modified>
</cp:coreProperties>
</file>