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3A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95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27D26-7572-4015-9C60-F48C1EE7C4DC}" type="datetimeFigureOut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4AEF0-12C6-4DF3-A2A9-100E86FC9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83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43608" y="1052737"/>
            <a:ext cx="7126560" cy="1872207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43608" y="3933056"/>
            <a:ext cx="7128792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97AE7E61-8D59-4B9D-985B-E05338BF7A3B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>
          <a:xfrm>
            <a:off x="1043881" y="2924175"/>
            <a:ext cx="7127875" cy="936625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3922951"/>
            <a:ext cx="8170168" cy="0"/>
          </a:xfrm>
          <a:prstGeom prst="line">
            <a:avLst/>
          </a:prstGeom>
          <a:ln w="22225" cap="sq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1043608" y="3861048"/>
            <a:ext cx="8100392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88796" cy="365125"/>
          </a:xfrm>
        </p:spPr>
        <p:txBody>
          <a:bodyPr/>
          <a:lstStyle/>
          <a:p>
            <a:fld id="{2F6C09EC-F5A7-4852-B634-05AFC23C6C5C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452320" y="404664"/>
            <a:ext cx="1234480" cy="572149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6923112" cy="572149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D812E97E-0A16-4978-A364-B1C9561B7F86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632848" cy="576064"/>
          </a:xfrm>
        </p:spPr>
        <p:txBody>
          <a:bodyPr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BAD6A151-5B83-47E3-A560-F0DD5B8E32A1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17865BD2-5F9D-4775-8983-5838CA02E31C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9ACE6BF7-BB57-4CC2-AD9F-09DA3F2181D2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4663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5D16800C-15EF-4AC6-922B-AE9BB5AEDF92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D7DCC08E-2345-4401-A043-8ED65C5B7B5D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7E854163-C149-421F-8120-1D503EA481DF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0304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404664"/>
            <a:ext cx="5111750" cy="57214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EE935DE8-6FD0-4D73-9660-968306E80948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76672"/>
            <a:ext cx="5486400" cy="42509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B2F508BC-4357-4CD6-89AD-406E285FBD8D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741310" y="385180"/>
            <a:ext cx="7679014" cy="595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BB9C69D-2743-4001-87CF-3DA03894EB0D}" type="datetime1">
              <a:rPr kumimoji="1" lang="ja-JP" altLang="en-US" smtClean="0"/>
              <a:t>2016/12/27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580112" y="6356350"/>
            <a:ext cx="1872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913A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668344" y="6356350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A3F8B0A-CF77-4CFE-8E66-3502D589182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20896" y1="41818" x2="20896" y2="41818"/>
                        <a14:foregroundMark x1="68657" y1="43636" x2="68657" y2="43636"/>
                        <a14:foregroundMark x1="70149" y1="58182" x2="65672" y2="43636"/>
                        <a14:foregroundMark x1="68657" y1="52727" x2="68657" y2="52727"/>
                        <a14:foregroundMark x1="79104" y1="83636" x2="79104" y2="83636"/>
                        <a14:foregroundMark x1="68657" y1="43636" x2="68657" y2="43636"/>
                        <a14:foregroundMark x1="68657" y1="43636" x2="71642" y2="56364"/>
                        <a14:foregroundMark x1="19403" y1="63636" x2="19403" y2="63636"/>
                        <a14:foregroundMark x1="19403" y1="63636" x2="19403" y2="63636"/>
                        <a14:foregroundMark x1="22388" y1="74545" x2="22388" y2="74545"/>
                        <a14:foregroundMark x1="19403" y1="50909" x2="19403" y2="50909"/>
                        <a14:foregroundMark x1="19403" y1="50909" x2="17910" y2="49091"/>
                        <a14:foregroundMark x1="14925" y1="41818" x2="14925" y2="41818"/>
                        <a14:foregroundMark x1="14925" y1="41818" x2="14925" y2="32727"/>
                        <a14:foregroundMark x1="19403" y1="27273" x2="19403" y2="27273"/>
                        <a14:foregroundMark x1="19403" y1="27273" x2="17910" y2="29091"/>
                        <a14:foregroundMark x1="13433" y1="45455" x2="13433" y2="45455"/>
                        <a14:foregroundMark x1="11940" y1="74545" x2="11940" y2="74545"/>
                        <a14:foregroundMark x1="11940" y1="74545" x2="13433" y2="83636"/>
                        <a14:backgroundMark x1="88060" y1="49091" x2="88060" y2="490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55" y="6363654"/>
            <a:ext cx="425397" cy="349207"/>
          </a:xfrm>
          <a:prstGeom prst="rect">
            <a:avLst/>
          </a:prstGeom>
        </p:spPr>
      </p:pic>
      <p:cxnSp>
        <p:nvCxnSpPr>
          <p:cNvPr id="12" name="直線コネクタ 11"/>
          <p:cNvCxnSpPr/>
          <p:nvPr/>
        </p:nvCxnSpPr>
        <p:spPr>
          <a:xfrm>
            <a:off x="2483768" y="6309320"/>
            <a:ext cx="6660232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778928" y="6267792"/>
            <a:ext cx="7380312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0" y="332656"/>
            <a:ext cx="8028384" cy="0"/>
          </a:xfrm>
          <a:prstGeom prst="line">
            <a:avLst/>
          </a:prstGeom>
          <a:ln w="22225" cap="sq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300753" y="6397521"/>
            <a:ext cx="3456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Kanagawa Institute of Technology, JAPAN</a:t>
            </a:r>
            <a:endParaRPr lang="ja-JP" altLang="en-US" sz="1400" b="1" i="1" dirty="0">
              <a:solidFill>
                <a:srgbClr val="0091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804" b="88889" l="65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324" y="44624"/>
            <a:ext cx="636860" cy="636860"/>
          </a:xfrm>
          <a:prstGeom prst="rect">
            <a:avLst/>
          </a:prstGeom>
        </p:spPr>
      </p:pic>
      <p:cxnSp>
        <p:nvCxnSpPr>
          <p:cNvPr id="16" name="直線コネクタ 15"/>
          <p:cNvCxnSpPr/>
          <p:nvPr userDrawn="1"/>
        </p:nvCxnSpPr>
        <p:spPr>
          <a:xfrm>
            <a:off x="0" y="370389"/>
            <a:ext cx="7380312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18356"/>
            <a:ext cx="562372" cy="56237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7424" y="-27384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Course</a:t>
            </a:r>
            <a:r>
              <a:rPr kumimoji="1" lang="ja-JP" altLang="en-US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</a:t>
            </a:r>
            <a:r>
              <a:rPr kumimoji="1" lang="ja-JP" altLang="en-US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Electrical</a:t>
            </a:r>
            <a:r>
              <a:rPr kumimoji="1" lang="ja-JP" altLang="en-US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r>
              <a:rPr kumimoji="1" lang="ja-JP" altLang="en-US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Electronic</a:t>
            </a:r>
            <a:r>
              <a:rPr kumimoji="1" lang="ja-JP" altLang="en-US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Engineering,</a:t>
            </a:r>
            <a:r>
              <a:rPr kumimoji="1" lang="ja-JP" altLang="en-US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Graduate</a:t>
            </a:r>
            <a:r>
              <a:rPr kumimoji="1" lang="ja-JP" altLang="en-US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School</a:t>
            </a:r>
            <a:r>
              <a:rPr kumimoji="1" lang="ja-JP" altLang="en-US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</a:t>
            </a:r>
            <a:r>
              <a:rPr kumimoji="1" lang="ja-JP" altLang="en-US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rgbClr val="0091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Engineering,</a:t>
            </a:r>
            <a:endParaRPr kumimoji="1" lang="ja-JP" altLang="en-US" b="1" i="1" dirty="0">
              <a:solidFill>
                <a:srgbClr val="0091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accent3">
              <a:lumMod val="50000"/>
            </a:schemeClr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anose="05000000000000000000" pitchFamily="2" charset="2"/>
        <a:buChar char="u"/>
        <a:defRPr kumimoji="1" sz="3200" kern="1200">
          <a:solidFill>
            <a:schemeClr val="tx1"/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l"/>
        <a:defRPr kumimoji="1" sz="2800" kern="1200">
          <a:solidFill>
            <a:schemeClr val="tx1"/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–"/>
        <a:defRPr kumimoji="1" sz="2000" kern="1200">
          <a:solidFill>
            <a:schemeClr val="tx1"/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»"/>
        <a:defRPr kumimoji="1" sz="2000" kern="1200">
          <a:solidFill>
            <a:schemeClr val="tx1"/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0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form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ppt_form02</Template>
  <TotalTime>54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游ゴシック</vt:lpstr>
      <vt:lpstr>游明朝 Demibold</vt:lpstr>
      <vt:lpstr>Arial</vt:lpstr>
      <vt:lpstr>Times New Roman</vt:lpstr>
      <vt:lpstr>Wingdings</vt:lpstr>
      <vt:lpstr>ppt_form02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Sugimura</dc:creator>
  <cp:lastModifiedBy>杉村博</cp:lastModifiedBy>
  <cp:revision>18</cp:revision>
  <dcterms:created xsi:type="dcterms:W3CDTF">2014-04-28T00:48:20Z</dcterms:created>
  <dcterms:modified xsi:type="dcterms:W3CDTF">2016-12-27T01:10:40Z</dcterms:modified>
</cp:coreProperties>
</file>