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96" y="4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1844824"/>
            <a:ext cx="9144000" cy="20162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139062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3645024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7344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66486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516216" y="0"/>
            <a:ext cx="2627784" cy="68853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984" y="400527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8676456" y="0"/>
            <a:ext cx="0" cy="566124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V="1">
            <a:off x="6660232" y="836712"/>
            <a:ext cx="0" cy="610057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  <a:p>
            <a:pPr lvl="1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2 </a:t>
            </a:r>
            <a:r>
              <a:rPr kumimoji="1" lang="ja-JP" altLang="en-US" dirty="0" smtClean="0"/>
              <a:t>レベル</a:t>
            </a:r>
          </a:p>
          <a:p>
            <a:pPr lvl="2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3 </a:t>
            </a:r>
            <a:r>
              <a:rPr kumimoji="1" lang="ja-JP" altLang="en-US" dirty="0" smtClean="0"/>
              <a:t>レベル</a:t>
            </a:r>
          </a:p>
          <a:p>
            <a:pPr lvl="3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4 </a:t>
            </a:r>
            <a:r>
              <a:rPr kumimoji="1" lang="ja-JP" altLang="en-US" dirty="0" smtClean="0"/>
              <a:t>レベル</a:t>
            </a:r>
          </a:p>
          <a:p>
            <a:pPr lvl="4"/>
            <a:r>
              <a:rPr kumimoji="1" lang="ja-JP" altLang="en-US" dirty="0" smtClean="0"/>
              <a:t>第 </a:t>
            </a:r>
            <a:r>
              <a:rPr kumimoji="1" lang="en-US" altLang="ja-JP" dirty="0" smtClean="0"/>
              <a:t>5 </a:t>
            </a:r>
            <a:r>
              <a:rPr kumimoji="1" lang="ja-JP" altLang="en-US" dirty="0" smtClean="0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10086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0"/>
            <a:ext cx="9144000" cy="16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9" name="直線矢印コネクタ 8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3115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0" y="2780928"/>
            <a:ext cx="9144000" cy="31409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018" y="332656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cxnSp>
        <p:nvCxnSpPr>
          <p:cNvPr id="9" name="直線矢印コネクタ 8"/>
          <p:cNvCxnSpPr/>
          <p:nvPr userDrawn="1"/>
        </p:nvCxnSpPr>
        <p:spPr>
          <a:xfrm>
            <a:off x="0" y="4389423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/>
          <p:nvPr userDrawn="1"/>
        </p:nvCxnSpPr>
        <p:spPr>
          <a:xfrm flipH="1">
            <a:off x="935088" y="5805264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6985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9" name="図 8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10" name="直線矢印コネクタ 9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 sz="2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 sz="2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0190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11" name="図 10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12" name="直線矢印コネクタ 11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570781"/>
            <a:ext cx="4040188" cy="604094"/>
          </a:xfrm>
        </p:spPr>
        <p:txBody>
          <a:bodyPr anchor="b"/>
          <a:lstStyle>
            <a:lvl1pPr marL="0" indent="0">
              <a:buNone/>
              <a:defRPr sz="2400" b="1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 sz="16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 sz="16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5" y="1570781"/>
            <a:ext cx="4041775" cy="604094"/>
          </a:xfrm>
        </p:spPr>
        <p:txBody>
          <a:bodyPr anchor="b"/>
          <a:lstStyle>
            <a:lvl1pPr marL="0" indent="0">
              <a:buNone/>
              <a:defRPr sz="2400" b="1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dirty="0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 sz="1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 sz="16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 sz="16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39569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 userDrawn="1"/>
        </p:nvSpPr>
        <p:spPr>
          <a:xfrm>
            <a:off x="0" y="0"/>
            <a:ext cx="9144000" cy="1556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游明朝 Demibold" panose="02020600000000000000" pitchFamily="18" charset="-128"/>
              <a:ea typeface="游明朝 Demibold" panose="02020600000000000000" pitchFamily="18" charset="-128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cxnSp>
        <p:nvCxnSpPr>
          <p:cNvPr id="8" name="直線矢印コネクタ 7"/>
          <p:cNvCxnSpPr/>
          <p:nvPr userDrawn="1"/>
        </p:nvCxnSpPr>
        <p:spPr>
          <a:xfrm>
            <a:off x="0" y="260648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9" name="直線矢印コネクタ 8"/>
          <p:cNvCxnSpPr/>
          <p:nvPr userDrawn="1"/>
        </p:nvCxnSpPr>
        <p:spPr>
          <a:xfrm flipH="1">
            <a:off x="935088" y="1412776"/>
            <a:ext cx="8208912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001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0"/>
                    </a14:imgEffect>
                    <a14:imgEffect>
                      <a14:brightnessContrast brigh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4619885"/>
            <a:ext cx="2235982" cy="2235982"/>
          </a:xfrm>
          <a:prstGeom prst="rect">
            <a:avLst/>
          </a:prstGeom>
          <a:noFill/>
          <a:effectLst>
            <a:glow>
              <a:schemeClr val="bg1"/>
            </a:glow>
            <a:outerShdw blurRad="76200" dir="13500000" sy="23000" kx="1200000" algn="br" rotWithShape="0">
              <a:prstClr val="black">
                <a:alpha val="20000"/>
              </a:prstClr>
            </a:outerShdw>
            <a:softEdge rad="63500"/>
          </a:effectLst>
        </p:spPr>
      </p:pic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0D196-DD8F-4B61-A18C-B33F9D7AAB04}" type="datetimeFigureOut">
              <a:rPr kumimoji="1" lang="ja-JP" altLang="en-US" smtClean="0"/>
              <a:t>2016/2/17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71DECB-C40F-4ADD-9F74-3212A1B10F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179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>
              <a:defRPr sz="28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2pPr>
            <a:lvl3pPr>
              <a:defRPr sz="2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3pPr>
            <a:lvl4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4pPr>
            <a:lvl5pPr>
              <a:defRPr sz="20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39655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endParaRPr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游明朝 Demibold" panose="02020600000000000000" pitchFamily="18" charset="-128"/>
                <a:ea typeface="游明朝 Demibold" panose="02020600000000000000" pitchFamily="18" charset="-128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94947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54224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/>
                </a:solidFill>
                <a:effectLst/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defRPr>
            </a:lvl1pPr>
          </a:lstStyle>
          <a:p>
            <a:fld id="{DC30D196-DD8F-4B61-A18C-B33F9D7AAB04}" type="datetimeFigureOut">
              <a:rPr lang="ja-JP" altLang="en-US" smtClean="0"/>
              <a:pPr/>
              <a:t>2016/2/17</a:t>
            </a:fld>
            <a:endParaRPr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/>
                </a:solidFill>
                <a:effectLst/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/>
                </a:solidFill>
                <a:effectLst/>
                <a:latin typeface="游明朝 Demibold" panose="02020600000000000000" pitchFamily="18" charset="-128"/>
                <a:ea typeface="游明朝 Demibold" panose="02020600000000000000" pitchFamily="18" charset="-128"/>
                <a:cs typeface="Times New Roman" panose="02020603050405020304" pitchFamily="18" charset="0"/>
              </a:defRPr>
            </a:lvl1pPr>
          </a:lstStyle>
          <a:p>
            <a:fld id="{5C71DECB-C40F-4ADD-9F74-3212A1B10F08}" type="slidenum">
              <a:rPr lang="ja-JP" altLang="en-US" smtClean="0"/>
              <a:pPr/>
              <a:t>‹#›</a:t>
            </a:fld>
            <a:endParaRPr lang="ja-JP" altLang="en-US"/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26163"/>
            <a:ext cx="797186" cy="797186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 userDrawn="1"/>
        </p:nvSpPr>
        <p:spPr>
          <a:xfrm>
            <a:off x="35496" y="-27384"/>
            <a:ext cx="8032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Course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Electrical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and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Electronic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Graduate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School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of</a:t>
            </a:r>
            <a:r>
              <a:rPr kumimoji="1" lang="ja-JP" altLang="en-US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ja-JP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Engineering,</a:t>
            </a:r>
            <a:endParaRPr kumimoji="1" lang="ja-JP" altLang="en-US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テキスト ボックス 8"/>
          <p:cNvSpPr txBox="1"/>
          <p:nvPr userDrawn="1"/>
        </p:nvSpPr>
        <p:spPr>
          <a:xfrm>
            <a:off x="3013635" y="6615572"/>
            <a:ext cx="34567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b="1" i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Kanagawa Institute of Technology, JAPAN</a:t>
            </a:r>
            <a:endParaRPr lang="ja-JP" altLang="en-US" sz="1400" b="1" i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998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8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2000" kern="1200">
          <a:solidFill>
            <a:schemeClr val="tx1"/>
          </a:solidFill>
          <a:latin typeface="游明朝 Demibold" panose="02020600000000000000" pitchFamily="18" charset="-128"/>
          <a:ea typeface="游明朝 Demibold" panose="02020600000000000000" pitchFamily="18" charset="-128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9324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79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アース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0</Words>
  <Application>Microsoft Office PowerPoint</Application>
  <PresentationFormat>画面に合わせる (4:3)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游ゴシック</vt:lpstr>
      <vt:lpstr>游明朝 Demibold</vt:lpstr>
      <vt:lpstr>Arial</vt:lpstr>
      <vt:lpstr>Times New Roman</vt:lpstr>
      <vt:lpstr>Office ​​テーマ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Sugimura</dc:creator>
  <cp:lastModifiedBy>Hiroshi SUGIMURA</cp:lastModifiedBy>
  <cp:revision>11</cp:revision>
  <dcterms:created xsi:type="dcterms:W3CDTF">2014-05-05T13:31:46Z</dcterms:created>
  <dcterms:modified xsi:type="dcterms:W3CDTF">2016-02-17T02:53:50Z</dcterms:modified>
</cp:coreProperties>
</file>