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88"/>
    <a:srgbClr val="00913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27D26-7572-4015-9C60-F48C1EE7C4DC}" type="datetimeFigureOut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AEF0-12C6-4DF3-A2A9-100E86FC9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8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7298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97AE7E61-8D59-4B9D-985B-E05338BF7A3B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7298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3922951"/>
            <a:ext cx="8170168" cy="0"/>
          </a:xfrm>
          <a:prstGeom prst="line">
            <a:avLst/>
          </a:prstGeom>
          <a:ln w="22225" cap="sq">
            <a:solidFill>
              <a:srgbClr val="17298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1043608" y="3861048"/>
            <a:ext cx="8100392" cy="0"/>
          </a:xfrm>
          <a:prstGeom prst="line">
            <a:avLst/>
          </a:prstGeom>
          <a:ln w="12700">
            <a:solidFill>
              <a:srgbClr val="172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88796" cy="365125"/>
          </a:xfrm>
        </p:spPr>
        <p:txBody>
          <a:bodyPr/>
          <a:lstStyle/>
          <a:p>
            <a:fld id="{2F6C09EC-F5A7-4852-B634-05AFC23C6C5C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52320" y="404664"/>
            <a:ext cx="1234480" cy="572149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6923112" cy="572149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812E97E-0A16-4978-A364-B1C9561B7F86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632848" cy="57606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BAD6A151-5B83-47E3-A560-F0DD5B8E32A1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17865BD2-5F9D-4775-8983-5838CA02E31C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9ACE6BF7-BB57-4CC2-AD9F-09DA3F2181D2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4663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5D16800C-15EF-4AC6-922B-AE9BB5AEDF92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DCC08E-2345-4401-A043-8ED65C5B7B5D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7E854163-C149-421F-8120-1D503EA481DF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EE935DE8-6FD0-4D73-9660-968306E80948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B2F508BC-4357-4CD6-89AD-406E285FBD8D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741310" y="385180"/>
            <a:ext cx="7679014" cy="59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72988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BB9C69D-2743-4001-87CF-3DA03894EB0D}" type="datetime1">
              <a:rPr lang="ja-JP" altLang="en-US" smtClean="0"/>
              <a:pPr/>
              <a:t>2016/12/27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580112" y="6356350"/>
            <a:ext cx="1872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0896" y1="41818" x2="20896" y2="41818"/>
                        <a14:foregroundMark x1="68657" y1="43636" x2="68657" y2="43636"/>
                        <a14:foregroundMark x1="70149" y1="58182" x2="65672" y2="43636"/>
                        <a14:foregroundMark x1="68657" y1="52727" x2="68657" y2="52727"/>
                        <a14:foregroundMark x1="79104" y1="83636" x2="79104" y2="83636"/>
                        <a14:foregroundMark x1="68657" y1="43636" x2="68657" y2="43636"/>
                        <a14:foregroundMark x1="68657" y1="43636" x2="71642" y2="56364"/>
                        <a14:foregroundMark x1="19403" y1="63636" x2="19403" y2="63636"/>
                        <a14:foregroundMark x1="19403" y1="63636" x2="19403" y2="63636"/>
                        <a14:foregroundMark x1="22388" y1="74545" x2="22388" y2="74545"/>
                        <a14:foregroundMark x1="19403" y1="50909" x2="19403" y2="50909"/>
                        <a14:foregroundMark x1="19403" y1="50909" x2="17910" y2="49091"/>
                        <a14:foregroundMark x1="14925" y1="41818" x2="14925" y2="41818"/>
                        <a14:foregroundMark x1="14925" y1="41818" x2="14925" y2="32727"/>
                        <a14:foregroundMark x1="19403" y1="27273" x2="19403" y2="27273"/>
                        <a14:foregroundMark x1="19403" y1="27273" x2="17910" y2="29091"/>
                        <a14:foregroundMark x1="13433" y1="45455" x2="13433" y2="45455"/>
                        <a14:foregroundMark x1="11940" y1="74545" x2="11940" y2="74545"/>
                        <a14:foregroundMark x1="11940" y1="74545" x2="13433" y2="83636"/>
                        <a14:backgroundMark x1="88060" y1="49091" x2="88060" y2="4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5" y="6363654"/>
            <a:ext cx="425397" cy="349207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rgbClr val="172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rgbClr val="172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0" y="332656"/>
            <a:ext cx="8028384" cy="0"/>
          </a:xfrm>
          <a:prstGeom prst="line">
            <a:avLst/>
          </a:prstGeom>
          <a:ln w="22225" cap="sq">
            <a:solidFill>
              <a:srgbClr val="17298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00753" y="6424026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rgbClr val="1729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04" b="88889" l="65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24" y="271860"/>
            <a:ext cx="636860" cy="636860"/>
          </a:xfrm>
          <a:prstGeom prst="rect">
            <a:avLst/>
          </a:prstGeom>
        </p:spPr>
      </p:pic>
      <p:cxnSp>
        <p:nvCxnSpPr>
          <p:cNvPr id="16" name="直線コネクタ 15"/>
          <p:cNvCxnSpPr/>
          <p:nvPr userDrawn="1"/>
        </p:nvCxnSpPr>
        <p:spPr>
          <a:xfrm>
            <a:off x="0" y="370389"/>
            <a:ext cx="7380312" cy="0"/>
          </a:xfrm>
          <a:prstGeom prst="line">
            <a:avLst/>
          </a:prstGeom>
          <a:ln w="12700">
            <a:solidFill>
              <a:srgbClr val="172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7424" y="-2738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Graduate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School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1729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endParaRPr kumimoji="1" lang="ja-JP" altLang="en-US" b="1" i="1" dirty="0">
              <a:solidFill>
                <a:srgbClr val="1729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17298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72988"/>
        </a:buClr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1pPr>
      <a:lvl2pPr marL="536575" indent="-285750" algn="l" defTabSz="914400" rtl="0" eaLnBrk="1" latinLnBrk="0" hangingPunct="1">
        <a:spcBef>
          <a:spcPct val="20000"/>
        </a:spcBef>
        <a:buClr>
          <a:srgbClr val="172988"/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2pPr>
      <a:lvl3pPr marL="717550" indent="-228600" algn="l" defTabSz="914400" rtl="0" eaLnBrk="1" latinLnBrk="0" hangingPunct="1">
        <a:spcBef>
          <a:spcPct val="20000"/>
        </a:spcBef>
        <a:buClr>
          <a:srgbClr val="172988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3pPr>
      <a:lvl4pPr marL="898525" indent="-228600" algn="l" defTabSz="914400" rtl="0" eaLnBrk="1" latinLnBrk="0" hangingPunct="1">
        <a:spcBef>
          <a:spcPct val="20000"/>
        </a:spcBef>
        <a:buClr>
          <a:srgbClr val="172988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4pPr>
      <a:lvl5pPr marL="1166813" indent="-228600" algn="l" defTabSz="914400" rtl="0" eaLnBrk="1" latinLnBrk="0" hangingPunct="1">
        <a:spcBef>
          <a:spcPct val="20000"/>
        </a:spcBef>
        <a:buClr>
          <a:srgbClr val="172988"/>
        </a:buClr>
        <a:buFont typeface="Arial" pitchFamily="34" charset="0"/>
        <a:buChar char="»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form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ppt_form02</Template>
  <TotalTime>69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游明朝 Demibold</vt:lpstr>
      <vt:lpstr>Arial</vt:lpstr>
      <vt:lpstr>Times New Roman</vt:lpstr>
      <vt:lpstr>Wingdings</vt:lpstr>
      <vt:lpstr>ppt_form02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杉村博</cp:lastModifiedBy>
  <cp:revision>25</cp:revision>
  <dcterms:created xsi:type="dcterms:W3CDTF">2014-04-28T00:48:20Z</dcterms:created>
  <dcterms:modified xsi:type="dcterms:W3CDTF">2016-12-27T01:48:49Z</dcterms:modified>
</cp:coreProperties>
</file>