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75" d="100"/>
          <a:sy n="75" d="100"/>
        </p:scale>
        <p:origin x="480" y="-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965990-6326-C787-10BD-24F530EB52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75A78-3661-A417-BB05-247811A0DC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D39D6F-F611-6FD9-248D-E694315E9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6CF7705-5C38-B82B-12B6-9A2E43E6F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2AB7808-B2CA-D198-1F81-7D3A9952C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350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61A592F-66FF-E75E-FF7B-D7521F354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0C7DE5-94F8-62A4-1B3F-3984F742E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81739A-2939-6215-0107-B46E0B0F9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608C0AB-0730-C182-330D-330735DB6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443EBDB-CF41-6F39-D287-108E27A64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2827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45D09D3-AEFA-B625-DFFD-9405707B87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4BC88D-9C87-506F-852B-46CEAD0FF5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01DF05-870F-8AD7-9128-2CD82C7053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93EC63B-487C-47D3-AC3D-7F7102699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C54FC28-44BB-EAA8-D89F-2B3C63559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563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E553A5-C15B-19A4-FA53-5BB8D5E67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01D0B03-0C9B-8BFE-F56F-9CE3A2D4AC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C79209-D83C-8F12-7B99-5409D08D6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2CFFA0-0B3C-C72A-ED1A-E83D4A435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0544CBB-31D1-CCDB-D3F4-10DF0B946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08958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B9AE369-ACBF-08B1-319B-A6C7257D2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D5C2B0-8F54-7664-0D68-6975BB935A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E9D87C-04D8-AB4F-AFB8-D37C0A984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7AE02C9-633D-570D-247F-206F3A0FED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31851D-775C-824A-59BC-B9B80E7C7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933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3E897FE-A7D0-19EF-0F8A-D1F0DB7535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D06D5D-C957-60D7-6474-366C27CF5E5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B3AA565-0543-FCD2-E40D-DBC92CBF1B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9105F88-4113-31F5-29EE-424CF3C61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B472072-7470-ADFE-3D98-81D5393DD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73472D8-B6E9-0287-0ABC-DC4550F36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667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F24134-8F01-7224-E225-008654D17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54F0624-DE38-CE6F-9761-ADDD768DC4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456116-EEBB-AE70-77DB-B33122AB91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E43F1F5-F02D-655E-76E2-D755E3DF5F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BFF4433-2284-B5C2-CE9B-ACED42EE1B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C6B51C5-7BB6-538D-8387-773DA6E2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81BAA11-F0B5-18E2-7FA3-41AD070ED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9195AF-271F-6069-937F-5D948233F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31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53FC85-A936-ECB6-D091-A677AD616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A385188-A712-9C13-D1F3-4A7BCA19F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10D206D-949D-F8F1-7580-C03969DDE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051730A-90EF-164D-A316-E2156BE4A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34229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424B685-4CEC-5144-8EFA-D141317E0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AFDCA1-A384-58FA-8925-83DE7F40D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E1DCE0-1318-BC66-0785-7CDA9D25D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6156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CCDD4F-DDAF-66D4-DCDA-4CE8AC7D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70EC68-9818-B8A2-72F2-A05112B853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58ED376-F106-7F3E-0BC9-73260491BD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CF2A374-9603-5B5A-CBF2-9F611536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7F9E22-6032-5EE9-7E4C-B13351B15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EFBAFA-14B0-A6E6-28B2-A95285966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349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F6F4CC-1FD3-8565-3C5E-C7B0BAF32D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0FD26C93-6DB4-6831-3BF9-D952312811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15E742B-E94B-AF08-827F-0A1D3076A4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AA376B4-ADA8-9ED4-8506-9E4725DE21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76251-7A72-42F8-B91E-9130BE13678B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6879770-27EA-32D1-A309-D06707B9C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6CFF17-FD14-4D35-C59B-24892610E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47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752F835-AC8B-BC43-C64E-D4C86D8B78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0AE4941-0065-44AE-622E-3CA7F1702B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E1F25F-18A4-74C1-DD73-A55969D3B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76251-7A72-42F8-B91E-9130BE13678B}" type="datetimeFigureOut">
              <a:rPr lang="zh-CN" altLang="en-US" smtClean="0"/>
              <a:t>2024/8/8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1A1EF3-E448-712E-64FD-5DDB282146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3FC2090-BDBC-6C69-2059-ADEE88666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4E20EC-FD87-4085-BE32-049A321D14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376511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组合 11">
            <a:extLst>
              <a:ext uri="{FF2B5EF4-FFF2-40B4-BE49-F238E27FC236}">
                <a16:creationId xmlns:a16="http://schemas.microsoft.com/office/drawing/2014/main" id="{D24F161C-B112-DE33-0319-5A7875BC97BF}"/>
              </a:ext>
            </a:extLst>
          </p:cNvPr>
          <p:cNvGrpSpPr/>
          <p:nvPr/>
        </p:nvGrpSpPr>
        <p:grpSpPr>
          <a:xfrm>
            <a:off x="2509158" y="600289"/>
            <a:ext cx="1803175" cy="1688889"/>
            <a:chOff x="2509158" y="422652"/>
            <a:chExt cx="1803175" cy="1688889"/>
          </a:xfrm>
        </p:grpSpPr>
        <p:pic>
          <p:nvPicPr>
            <p:cNvPr id="5" name="图片 4" descr="徽标, 公司名称&#10;&#10;描述已自动生成">
              <a:extLst>
                <a:ext uri="{FF2B5EF4-FFF2-40B4-BE49-F238E27FC236}">
                  <a16:creationId xmlns:a16="http://schemas.microsoft.com/office/drawing/2014/main" id="{929E4F74-E675-118E-BED8-4BBCE15E61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09158" y="422652"/>
              <a:ext cx="1803175" cy="1688889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90E6E31C-C957-CE5D-4319-5A531D07B547}"/>
                </a:ext>
              </a:extLst>
            </p:cNvPr>
            <p:cNvSpPr/>
            <p:nvPr/>
          </p:nvSpPr>
          <p:spPr>
            <a:xfrm>
              <a:off x="3662932" y="1424940"/>
              <a:ext cx="558800" cy="330200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zh-CN" altLang="en-US" sz="12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中文社区</a:t>
              </a: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C82BEE64-882A-5F6B-5E8C-A8B4977315B7}"/>
              </a:ext>
            </a:extLst>
          </p:cNvPr>
          <p:cNvGrpSpPr/>
          <p:nvPr/>
        </p:nvGrpSpPr>
        <p:grpSpPr>
          <a:xfrm>
            <a:off x="4871133" y="478532"/>
            <a:ext cx="1803175" cy="1688889"/>
            <a:chOff x="4871133" y="478532"/>
            <a:chExt cx="1803175" cy="1688889"/>
          </a:xfrm>
        </p:grpSpPr>
        <p:pic>
          <p:nvPicPr>
            <p:cNvPr id="7" name="图片 6" descr="徽标, 公司名称&#10;&#10;描述已自动生成">
              <a:extLst>
                <a:ext uri="{FF2B5EF4-FFF2-40B4-BE49-F238E27FC236}">
                  <a16:creationId xmlns:a16="http://schemas.microsoft.com/office/drawing/2014/main" id="{82A982E7-755E-D876-8B5C-A0E17854B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871133" y="478532"/>
              <a:ext cx="1803175" cy="1688889"/>
            </a:xfrm>
            <a:prstGeom prst="rect">
              <a:avLst/>
            </a:prstGeom>
          </p:spPr>
        </p:pic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BEF021D4-4E7D-8353-0706-0987251C1441}"/>
                </a:ext>
              </a:extLst>
            </p:cNvPr>
            <p:cNvSpPr/>
            <p:nvPr/>
          </p:nvSpPr>
          <p:spPr>
            <a:xfrm>
              <a:off x="6190007" y="722047"/>
              <a:ext cx="319314" cy="1009545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eaVert" wrap="none" rtlCol="0" anchor="ctr"/>
            <a:lstStyle/>
            <a:p>
              <a:pPr algn="ctr"/>
              <a:r>
                <a:rPr lang="zh-CN" altLang="en-US" sz="1200" dirty="0">
                  <a:ln w="0"/>
                  <a:gradFill>
                    <a:gsLst>
                      <a:gs pos="21000">
                        <a:srgbClr val="53575C"/>
                      </a:gs>
                      <a:gs pos="88000">
                        <a:srgbClr val="C5C7CA"/>
                      </a:gs>
                    </a:gsLst>
                    <a:lin ang="5400000"/>
                  </a:gradFill>
                </a:rPr>
                <a:t>中文社区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5663F9C6-0289-47A7-0260-3F236A24D8D0}"/>
              </a:ext>
            </a:extLst>
          </p:cNvPr>
          <p:cNvGrpSpPr/>
          <p:nvPr/>
        </p:nvGrpSpPr>
        <p:grpSpPr>
          <a:xfrm>
            <a:off x="744058" y="531574"/>
            <a:ext cx="1322751" cy="1879362"/>
            <a:chOff x="629419" y="267289"/>
            <a:chExt cx="1322751" cy="1879362"/>
          </a:xfrm>
        </p:grpSpPr>
        <p:pic>
          <p:nvPicPr>
            <p:cNvPr id="10" name="图片 9" descr="徽标&#10;&#10;描述已自动生成">
              <a:extLst>
                <a:ext uri="{FF2B5EF4-FFF2-40B4-BE49-F238E27FC236}">
                  <a16:creationId xmlns:a16="http://schemas.microsoft.com/office/drawing/2014/main" id="{DFC2E724-E18B-1686-375D-FBB067D2D01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9419" y="267289"/>
              <a:ext cx="1322751" cy="1322751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67C9F8C8-4900-168F-CE6B-DF7EF4BE2795}"/>
                </a:ext>
              </a:extLst>
            </p:cNvPr>
            <p:cNvSpPr/>
            <p:nvPr/>
          </p:nvSpPr>
          <p:spPr>
            <a:xfrm>
              <a:off x="1011395" y="1497833"/>
              <a:ext cx="558800" cy="64881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t">
              <a:scene3d>
                <a:camera prst="orthographicFront"/>
                <a:lightRig rig="soft" dir="t">
                  <a:rot lat="0" lon="0" rev="15600000"/>
                </a:lightRig>
              </a:scene3d>
              <a:sp3d extrusionH="57150" prstMaterial="softEdge">
                <a:bevelT w="25400" h="38100"/>
              </a:sp3d>
            </a:bodyPr>
            <a:lstStyle/>
            <a:p>
              <a:pPr algn="ctr"/>
              <a:r>
                <a:rPr lang="zh-CN" altLang="en-US" sz="1200" b="1" dirty="0">
                  <a:ln/>
                  <a:solidFill>
                    <a:schemeClr val="accent4"/>
                  </a:solidFill>
                </a:rPr>
                <a:t>中文社区</a:t>
              </a:r>
            </a:p>
          </p:txBody>
        </p:sp>
      </p:grpSp>
      <p:pic>
        <p:nvPicPr>
          <p:cNvPr id="3" name="图片 2" descr="图片包含 自然, 户外, 水, 山&#10;&#10;描述已自动生成">
            <a:extLst>
              <a:ext uri="{FF2B5EF4-FFF2-40B4-BE49-F238E27FC236}">
                <a16:creationId xmlns:a16="http://schemas.microsoft.com/office/drawing/2014/main" id="{C1C33E70-00B9-0E79-3565-FFA72672B7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643" y="2410936"/>
            <a:ext cx="6177412" cy="4114929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7CF4E7EF-6B36-8AD7-7994-9B64CCBA66ED}"/>
              </a:ext>
            </a:extLst>
          </p:cNvPr>
          <p:cNvSpPr txBox="1"/>
          <p:nvPr/>
        </p:nvSpPr>
        <p:spPr>
          <a:xfrm>
            <a:off x="7828195" y="722047"/>
            <a:ext cx="4016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使用说明：</a:t>
            </a:r>
            <a:endParaRPr lang="en-US" altLang="zh-CN" b="1" dirty="0">
              <a:solidFill>
                <a:srgbClr val="C00000"/>
              </a:solidFill>
            </a:endParaRPr>
          </a:p>
          <a:p>
            <a:pPr marL="180975"/>
            <a:r>
              <a:rPr lang="zh-CN" altLang="en-US" dirty="0">
                <a:solidFill>
                  <a:srgbClr val="C00000"/>
                </a:solidFill>
              </a:rPr>
              <a:t>选中要生成的图片，右击后选中</a:t>
            </a:r>
            <a:r>
              <a:rPr lang="en-US" altLang="zh-CN" dirty="0">
                <a:solidFill>
                  <a:srgbClr val="C00000"/>
                </a:solidFill>
              </a:rPr>
              <a:t>【</a:t>
            </a:r>
            <a:r>
              <a:rPr lang="zh-CN" altLang="en-US" dirty="0">
                <a:solidFill>
                  <a:srgbClr val="C00000"/>
                </a:solidFill>
              </a:rPr>
              <a:t>另存为图片</a:t>
            </a:r>
            <a:r>
              <a:rPr lang="en-US" altLang="zh-CN" dirty="0">
                <a:solidFill>
                  <a:srgbClr val="C00000"/>
                </a:solidFill>
              </a:rPr>
              <a:t>…】</a:t>
            </a:r>
            <a:r>
              <a:rPr lang="zh-CN" altLang="en-US" dirty="0">
                <a:solidFill>
                  <a:srgbClr val="C00000"/>
                </a:solidFill>
              </a:rPr>
              <a:t>生成</a:t>
            </a:r>
            <a:r>
              <a:rPr lang="en-US" altLang="zh-CN" dirty="0" err="1">
                <a:solidFill>
                  <a:srgbClr val="C00000"/>
                </a:solidFill>
              </a:rPr>
              <a:t>png</a:t>
            </a:r>
            <a:r>
              <a:rPr lang="zh-CN" altLang="en-US" dirty="0">
                <a:solidFill>
                  <a:srgbClr val="C00000"/>
                </a:solidFill>
              </a:rPr>
              <a:t>文件即可</a:t>
            </a:r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261AEA46-7772-D4A4-CBA3-1DDF6CDCDAFC}"/>
              </a:ext>
            </a:extLst>
          </p:cNvPr>
          <p:cNvSpPr/>
          <p:nvPr/>
        </p:nvSpPr>
        <p:spPr>
          <a:xfrm>
            <a:off x="933450" y="142875"/>
            <a:ext cx="1016908" cy="335657"/>
          </a:xfrm>
          <a:prstGeom prst="downArrow">
            <a:avLst/>
          </a:prstGeom>
          <a:solidFill>
            <a:schemeClr val="bg1">
              <a:lumMod val="85000"/>
            </a:schemeClr>
          </a:solidFill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 anchor="ctr"/>
          <a:lstStyle/>
          <a:p>
            <a:pPr algn="ctr"/>
            <a:r>
              <a:rPr lang="zh-CN" altLang="en-US" dirty="0">
                <a:solidFill>
                  <a:srgbClr val="C00000"/>
                </a:solidFill>
              </a:rPr>
              <a:t>网站目前使用该图</a:t>
            </a:r>
          </a:p>
        </p:txBody>
      </p:sp>
    </p:spTree>
    <p:extLst>
      <p:ext uri="{BB962C8B-B14F-4D97-AF65-F5344CB8AC3E}">
        <p14:creationId xmlns:p14="http://schemas.microsoft.com/office/powerpoint/2010/main" val="30993808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33</Words>
  <Application>Microsoft Office PowerPoint</Application>
  <PresentationFormat>宽屏</PresentationFormat>
  <Paragraphs>6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于洋</dc:creator>
  <cp:lastModifiedBy>于洋</cp:lastModifiedBy>
  <cp:revision>4</cp:revision>
  <dcterms:created xsi:type="dcterms:W3CDTF">2024-08-02T01:42:18Z</dcterms:created>
  <dcterms:modified xsi:type="dcterms:W3CDTF">2024-08-08T06:50:00Z</dcterms:modified>
</cp:coreProperties>
</file>