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A27BF-D236-9044-98ED-3394A3ADE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E10879-BF2D-1B4C-9229-76AE21C4E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20CAC-2980-8E40-B3F2-60A5E16E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14F5E-467A-154F-BAF1-45DD38DD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AAD503-C0C5-2C44-A2D3-5AD2911E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1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F0D45-AF1F-2947-B666-4BAFEE61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4200CD-EB21-8B4C-B1C4-82FE3E5EB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0CB97-2B7B-964D-B79B-10EFE7E1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840BC7-8926-7141-A0BD-096CD0E3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32959-8ED4-C343-9F2A-8FC32D0E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4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52CE11-6681-CF41-9577-CFC59FB0C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3D6B4A-2D13-AE4A-992B-C2D8FDF9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A5E5E-BDE6-9E40-9BB7-1638CD19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DAF956-696E-5641-9929-3F8BE94A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019A3E-F3FC-594D-BA2F-FEE83312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65CD1-7594-454F-AAF8-798CC9D0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638756-F185-1A46-B563-4C250D7B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CE5E85-D185-C54D-A3D4-B58C78AC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3FDFB-0B63-3242-A7B8-976AC34B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8669E-3341-724C-99A5-7F52D7DD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4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A9538-A893-C04A-9776-36B9B615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23641B-ACF7-604B-BC48-06BBB5025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3864B4-3BBF-F647-ACB1-32C58B2F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2C704D-E5D4-6648-9FB3-4182DFFD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B3ACD-9C61-7B42-9895-B072BD40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77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4355A-CA2B-1546-A8B2-20A38DB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55AE7-942D-9D42-9913-1CAE1C72F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D19C8D-562E-294B-922B-50413F2E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9CD782-465D-9B4E-BBC2-AC21FC7A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1439FE-74B4-384F-A0DE-274CD96CD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FEBFAA-95E4-8A4D-B3F5-4C732E0E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31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FF64A-C3F9-594F-B1CE-AB318524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774B6-FFA8-E14D-B02E-2911AA76C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C8DD25-6CD9-3C48-8C24-0283BF781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8153FB-A93D-7842-8C1C-977FA67B1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AE5431-0191-044C-9968-EBD0A616E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FEA9B2-4C69-E14C-8BB2-603D4AC5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668C89-FAD4-E848-807D-A17B3A9B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D7E5B7-2FBD-CC4A-A260-EE53CA5B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23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D7460-B9D4-F344-A4CD-5BE68E5B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64DDC1-69C1-8646-AFDC-0CA88A54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AFF061-8941-4444-BEDC-E9A0DBFC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3FA02B-EFD5-8E44-AC2B-F28AEC61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09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6E45758-8AB4-4E4C-BBFB-94D62DF4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7A70F4-4E80-D244-8CF5-1E4DFE91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2BBB97-3B04-534C-9697-EBEFB5E5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AA221-DEBF-5F47-957F-B75B319E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C1059A-3F62-F344-8EA6-1011F817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B75BAF-0660-0945-9E70-B10868F85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D25F66-AEC1-AD41-9DE5-90C2DAC9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47F50-E370-4443-B92F-53A91872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C29F93-4870-6D41-A9E0-3FA886C5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72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7FACC-CC59-5445-AF3F-5A3731A9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66A31F-97AB-6045-8009-53FAA29E7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136C36-5F02-3645-961F-C1D89BB8B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7A3C31-7E16-E842-A9A3-B3CAC2A6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9B67D-22DE-3745-A530-ED62B4EB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09743B-C532-274A-825E-75B9BDBF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22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7FC5B5-72DC-C74E-B2EB-AFED696A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A729A5-6567-3943-8DE4-75D25D36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8D9A1-C938-1D4A-A1AA-125FF0DA9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BB2D8-C56A-1A45-88C5-FD5D01BF4A3D}" type="datetimeFigureOut">
              <a:rPr kumimoji="1" lang="ja-JP" altLang="en-US" smtClean="0"/>
              <a:t>2020/11/11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E522F0-164F-4541-B981-597AE9AD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3A42B-877E-6049-A7C5-CB3E54F94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73B4-1D63-BD4F-8AA3-0CD54B3E8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2FB0DE-E675-6140-81F5-5FD30832FCF5}"/>
              </a:ext>
            </a:extLst>
          </p:cNvPr>
          <p:cNvSpPr/>
          <p:nvPr/>
        </p:nvSpPr>
        <p:spPr>
          <a:xfrm>
            <a:off x="1190846" y="903768"/>
            <a:ext cx="1339703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TOP</a:t>
            </a:r>
            <a:r>
              <a:rPr kumimoji="1" lang="ja-JP" altLang="en-US"/>
              <a:t>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7420BD-F293-D54F-A622-952139D800F9}"/>
              </a:ext>
            </a:extLst>
          </p:cNvPr>
          <p:cNvSpPr/>
          <p:nvPr/>
        </p:nvSpPr>
        <p:spPr>
          <a:xfrm>
            <a:off x="3214576" y="903768"/>
            <a:ext cx="1339703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ユーザー</a:t>
            </a:r>
            <a:endParaRPr lang="en-US" altLang="ja-JP" dirty="0"/>
          </a:p>
          <a:p>
            <a:pPr algn="ctr"/>
            <a:r>
              <a:rPr lang="ja-JP" altLang="en-US"/>
              <a:t>登録</a:t>
            </a:r>
            <a:r>
              <a:rPr kumimoji="1" lang="ja-JP" altLang="en-US"/>
              <a:t>画面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A722FE3A-5066-374C-86BA-66097A8A2429}"/>
              </a:ext>
            </a:extLst>
          </p:cNvPr>
          <p:cNvSpPr/>
          <p:nvPr/>
        </p:nvSpPr>
        <p:spPr>
          <a:xfrm>
            <a:off x="2636874" y="1052622"/>
            <a:ext cx="542261" cy="33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3B5B6AB8-3A94-0740-9415-37C05F80724F}"/>
              </a:ext>
            </a:extLst>
          </p:cNvPr>
          <p:cNvSpPr/>
          <p:nvPr/>
        </p:nvSpPr>
        <p:spPr>
          <a:xfrm>
            <a:off x="4589720" y="1084520"/>
            <a:ext cx="542261" cy="33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C99699-7C5C-4E40-830D-77D5041DA2EA}"/>
              </a:ext>
            </a:extLst>
          </p:cNvPr>
          <p:cNvSpPr/>
          <p:nvPr/>
        </p:nvSpPr>
        <p:spPr>
          <a:xfrm>
            <a:off x="5167422" y="917056"/>
            <a:ext cx="1339703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ログイン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58D50E-B9C2-7F47-8368-220AE2DF8509}"/>
              </a:ext>
            </a:extLst>
          </p:cNvPr>
          <p:cNvSpPr/>
          <p:nvPr/>
        </p:nvSpPr>
        <p:spPr>
          <a:xfrm>
            <a:off x="5167421" y="3448941"/>
            <a:ext cx="1339703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体調表示</a:t>
            </a:r>
            <a:endParaRPr kumimoji="1" lang="en-US" altLang="ja-JP" dirty="0"/>
          </a:p>
          <a:p>
            <a:pPr algn="ctr"/>
            <a:r>
              <a:rPr kumimoji="1" lang="ja-JP" altLang="en-US"/>
              <a:t>マイページ</a:t>
            </a:r>
          </a:p>
        </p:txBody>
      </p:sp>
      <p:sp>
        <p:nvSpPr>
          <p:cNvPr id="13" name="下矢印 12">
            <a:extLst>
              <a:ext uri="{FF2B5EF4-FFF2-40B4-BE49-F238E27FC236}">
                <a16:creationId xmlns:a16="http://schemas.microsoft.com/office/drawing/2014/main" id="{C628E959-FAA1-EF42-AC56-75988A5C71D0}"/>
              </a:ext>
            </a:extLst>
          </p:cNvPr>
          <p:cNvSpPr/>
          <p:nvPr/>
        </p:nvSpPr>
        <p:spPr>
          <a:xfrm>
            <a:off x="5613991" y="1604183"/>
            <a:ext cx="482009" cy="560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31D3D1-8937-CD46-9C5D-2BB66C353EA7}"/>
              </a:ext>
            </a:extLst>
          </p:cNvPr>
          <p:cNvSpPr/>
          <p:nvPr/>
        </p:nvSpPr>
        <p:spPr>
          <a:xfrm>
            <a:off x="5195780" y="2171696"/>
            <a:ext cx="1339703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プロフィール登録</a:t>
            </a:r>
            <a:r>
              <a:rPr kumimoji="1" lang="ja-JP" altLang="en-US"/>
              <a:t>画面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CB618F-8E16-1C41-B472-AB3FCC8D1E3C}"/>
              </a:ext>
            </a:extLst>
          </p:cNvPr>
          <p:cNvSpPr/>
          <p:nvPr/>
        </p:nvSpPr>
        <p:spPr>
          <a:xfrm>
            <a:off x="7102546" y="3448941"/>
            <a:ext cx="1605519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プロフィール編集</a:t>
            </a:r>
            <a:r>
              <a:rPr kumimoji="1" lang="ja-JP" altLang="en-US"/>
              <a:t>画面</a:t>
            </a:r>
          </a:p>
        </p:txBody>
      </p:sp>
      <p:sp>
        <p:nvSpPr>
          <p:cNvPr id="18" name="左右矢印 17">
            <a:extLst>
              <a:ext uri="{FF2B5EF4-FFF2-40B4-BE49-F238E27FC236}">
                <a16:creationId xmlns:a16="http://schemas.microsoft.com/office/drawing/2014/main" id="{30456152-4B78-3846-878B-67A8C22F62D3}"/>
              </a:ext>
            </a:extLst>
          </p:cNvPr>
          <p:cNvSpPr/>
          <p:nvPr/>
        </p:nvSpPr>
        <p:spPr>
          <a:xfrm>
            <a:off x="6539021" y="3603112"/>
            <a:ext cx="542261" cy="3615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291E6497-16ED-2149-B020-FE47743D2B2F}"/>
              </a:ext>
            </a:extLst>
          </p:cNvPr>
          <p:cNvSpPr/>
          <p:nvPr/>
        </p:nvSpPr>
        <p:spPr>
          <a:xfrm>
            <a:off x="6578007" y="1084520"/>
            <a:ext cx="542261" cy="33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F50931F-806C-6844-B577-1AB2AA0AF694}"/>
              </a:ext>
            </a:extLst>
          </p:cNvPr>
          <p:cNvSpPr/>
          <p:nvPr/>
        </p:nvSpPr>
        <p:spPr>
          <a:xfrm>
            <a:off x="7191150" y="934332"/>
            <a:ext cx="1803994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パスワードリマインダー送信</a:t>
            </a:r>
            <a:endParaRPr lang="en-US" altLang="ja-JP" dirty="0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544267CE-8978-774D-B0BF-3E90AAF90E0F}"/>
              </a:ext>
            </a:extLst>
          </p:cNvPr>
          <p:cNvSpPr/>
          <p:nvPr/>
        </p:nvSpPr>
        <p:spPr>
          <a:xfrm>
            <a:off x="5613991" y="4163976"/>
            <a:ext cx="482009" cy="560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7CD601E-7F85-5B4D-AF9A-FDEC9F672CB1}"/>
              </a:ext>
            </a:extLst>
          </p:cNvPr>
          <p:cNvSpPr/>
          <p:nvPr/>
        </p:nvSpPr>
        <p:spPr>
          <a:xfrm>
            <a:off x="5238304" y="4770030"/>
            <a:ext cx="1339703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退会</a:t>
            </a:r>
            <a:endParaRPr kumimoji="1" lang="en-US" altLang="ja-JP" dirty="0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8F50BCBB-4F7B-3347-8809-9384593B4536}"/>
              </a:ext>
            </a:extLst>
          </p:cNvPr>
          <p:cNvSpPr/>
          <p:nvPr/>
        </p:nvSpPr>
        <p:spPr>
          <a:xfrm>
            <a:off x="9066026" y="1101794"/>
            <a:ext cx="542261" cy="334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6C562BC-1B6C-004E-A9E3-1BE24C7166BA}"/>
              </a:ext>
            </a:extLst>
          </p:cNvPr>
          <p:cNvSpPr/>
          <p:nvPr/>
        </p:nvSpPr>
        <p:spPr>
          <a:xfrm>
            <a:off x="9679169" y="934332"/>
            <a:ext cx="1803994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パスワードリマインダー入力</a:t>
            </a:r>
            <a:endParaRPr lang="en-US" altLang="ja-JP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4507147-20CC-AE4E-99A6-2D8099F95B59}"/>
              </a:ext>
            </a:extLst>
          </p:cNvPr>
          <p:cNvSpPr/>
          <p:nvPr/>
        </p:nvSpPr>
        <p:spPr>
          <a:xfrm>
            <a:off x="7179603" y="4728709"/>
            <a:ext cx="1605519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パスワード</a:t>
            </a:r>
            <a:endParaRPr kumimoji="1" lang="en-US" altLang="ja-JP" dirty="0"/>
          </a:p>
          <a:p>
            <a:pPr algn="ctr"/>
            <a:r>
              <a:rPr kumimoji="1" lang="ja-JP" altLang="en-US"/>
              <a:t>変更</a:t>
            </a:r>
          </a:p>
        </p:txBody>
      </p:sp>
      <p:sp>
        <p:nvSpPr>
          <p:cNvPr id="30" name="左右矢印 29">
            <a:extLst>
              <a:ext uri="{FF2B5EF4-FFF2-40B4-BE49-F238E27FC236}">
                <a16:creationId xmlns:a16="http://schemas.microsoft.com/office/drawing/2014/main" id="{6FA4BEC7-1B4E-B945-BD33-E6338338CC5D}"/>
              </a:ext>
            </a:extLst>
          </p:cNvPr>
          <p:cNvSpPr/>
          <p:nvPr/>
        </p:nvSpPr>
        <p:spPr>
          <a:xfrm>
            <a:off x="4366738" y="3575773"/>
            <a:ext cx="769175" cy="416006"/>
          </a:xfrm>
          <a:prstGeom prst="leftRightArrow">
            <a:avLst>
              <a:gd name="adj1" fmla="val 50000"/>
              <a:gd name="adj2" fmla="val 4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5C1F6FD-7696-204E-B116-6E3F3C52DE95}"/>
              </a:ext>
            </a:extLst>
          </p:cNvPr>
          <p:cNvSpPr/>
          <p:nvPr/>
        </p:nvSpPr>
        <p:spPr>
          <a:xfrm>
            <a:off x="3001572" y="3456104"/>
            <a:ext cx="1339703" cy="6698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体調データ</a:t>
            </a:r>
            <a:endParaRPr lang="en-US" altLang="ja-JP" dirty="0"/>
          </a:p>
          <a:p>
            <a:pPr algn="ctr"/>
            <a:r>
              <a:rPr lang="ja-JP" altLang="en-US"/>
              <a:t>登録</a:t>
            </a:r>
            <a:r>
              <a:rPr kumimoji="1" lang="ja-JP" altLang="en-US"/>
              <a:t>画面</a:t>
            </a:r>
          </a:p>
        </p:txBody>
      </p:sp>
      <p:sp>
        <p:nvSpPr>
          <p:cNvPr id="32" name="左右矢印 31">
            <a:extLst>
              <a:ext uri="{FF2B5EF4-FFF2-40B4-BE49-F238E27FC236}">
                <a16:creationId xmlns:a16="http://schemas.microsoft.com/office/drawing/2014/main" id="{E6D074B2-2DDE-A84D-8E3F-1AF54081D033}"/>
              </a:ext>
            </a:extLst>
          </p:cNvPr>
          <p:cNvSpPr/>
          <p:nvPr/>
        </p:nvSpPr>
        <p:spPr>
          <a:xfrm rot="2551246">
            <a:off x="6448037" y="4228915"/>
            <a:ext cx="769175" cy="416006"/>
          </a:xfrm>
          <a:prstGeom prst="leftRightArrow">
            <a:avLst>
              <a:gd name="adj1" fmla="val 50000"/>
              <a:gd name="adj2" fmla="val 4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下矢印 32">
            <a:extLst>
              <a:ext uri="{FF2B5EF4-FFF2-40B4-BE49-F238E27FC236}">
                <a16:creationId xmlns:a16="http://schemas.microsoft.com/office/drawing/2014/main" id="{48F1EC76-6976-C14A-ACA7-AC000A8857DE}"/>
              </a:ext>
            </a:extLst>
          </p:cNvPr>
          <p:cNvSpPr/>
          <p:nvPr/>
        </p:nvSpPr>
        <p:spPr>
          <a:xfrm>
            <a:off x="5613989" y="2869456"/>
            <a:ext cx="482009" cy="560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51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hiroshishi889@outlook.jp</dc:creator>
  <cp:lastModifiedBy>hiroshishi889@outlook.jp</cp:lastModifiedBy>
  <cp:revision>9</cp:revision>
  <dcterms:created xsi:type="dcterms:W3CDTF">2020-11-10T11:03:29Z</dcterms:created>
  <dcterms:modified xsi:type="dcterms:W3CDTF">2020-11-11T05:56:06Z</dcterms:modified>
</cp:coreProperties>
</file>