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719"/>
  </p:normalViewPr>
  <p:slideViewPr>
    <p:cSldViewPr snapToGrid="0" snapToObjects="1">
      <p:cViewPr varScale="1">
        <p:scale>
          <a:sx n="115" d="100"/>
          <a:sy n="115" d="100"/>
        </p:scale>
        <p:origin x="2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67D6BC-B4E0-0344-B1E9-49C35A540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6802F8C-064D-CF46-A613-086A3FDF0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877C90-5753-A041-AE0C-77F7E1E0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1017-3A27-314F-9086-3715A6F34374}" type="datetimeFigureOut">
              <a:rPr kumimoji="1" lang="ja-JP" altLang="en-US" smtClean="0"/>
              <a:t>2021/4/7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6773A1-3456-504F-9E4F-AE545501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913777-901A-8D41-A39A-5410667D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1376-DE5E-D54C-B431-7FA9604AF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590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7AC452-573A-604F-AB31-1916A3405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F226F9-25CA-874E-9F27-EF186ED8C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606F8C-0EE0-3D49-A154-A1046ED1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1017-3A27-314F-9086-3715A6F34374}" type="datetimeFigureOut">
              <a:rPr kumimoji="1" lang="ja-JP" altLang="en-US" smtClean="0"/>
              <a:t>2021/4/7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A85E40-DCF4-C340-A6D2-FD917440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136F6A-00CA-4B4A-8A5E-54B9F730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1376-DE5E-D54C-B431-7FA9604AF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641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883DE8C-FDB3-2C4A-AFED-CC7BAFF44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F2D649A-3AB9-424E-BC56-6F18C723F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BE3FD6-3FD7-884A-8084-16F115F5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1017-3A27-314F-9086-3715A6F34374}" type="datetimeFigureOut">
              <a:rPr kumimoji="1" lang="ja-JP" altLang="en-US" smtClean="0"/>
              <a:t>2021/4/7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90994C-1833-1B4F-BD39-DDA92A0E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254D8E-088A-5E48-B9B9-C3150E4B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1376-DE5E-D54C-B431-7FA9604AF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244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0E40E5-2614-6D45-B07F-2B992972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77A8F5-EF2E-8B46-A4E6-9581F26B7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59D03C-E0BA-9742-AB33-41F9CBC1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1017-3A27-314F-9086-3715A6F34374}" type="datetimeFigureOut">
              <a:rPr kumimoji="1" lang="ja-JP" altLang="en-US" smtClean="0"/>
              <a:t>2021/4/7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BA58FA-9666-BD41-9D27-E8B8FD75F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E07175-E3B0-E945-BA4C-381465E60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1376-DE5E-D54C-B431-7FA9604AF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594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D3C6DB-F286-B347-AF25-05649034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41064E-F098-3047-9ACA-593664955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64DEBD-F277-AC47-81B4-B48AEA0D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1017-3A27-314F-9086-3715A6F34374}" type="datetimeFigureOut">
              <a:rPr kumimoji="1" lang="ja-JP" altLang="en-US" smtClean="0"/>
              <a:t>2021/4/7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5BA14F-F855-974D-966E-98BDD29B6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214C24-A11E-D942-93EC-849B2277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1376-DE5E-D54C-B431-7FA9604AF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55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481EF9-486A-CD46-9740-2991E37C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35DE3D-B2A0-8C41-917A-75F4FD370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190FB2C-6FCF-EE42-B37F-47FB5A39A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D54261-BA81-4D46-8E7E-E63BF5E5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1017-3A27-314F-9086-3715A6F34374}" type="datetimeFigureOut">
              <a:rPr kumimoji="1" lang="ja-JP" altLang="en-US" smtClean="0"/>
              <a:t>2021/4/7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9B0C77-19E2-734F-81E5-923EF64C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72E201-B420-FB47-AD4F-57A9BD75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1376-DE5E-D54C-B431-7FA9604AF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68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9A1D93-C36A-C046-BC60-00ECABD10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57E468-BE3E-094D-ACF1-DD322DCB0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EC7456D-4444-7441-8BBE-7DE1F66B4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3EAE19C-C198-3B45-85C9-1FF9D586E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5D8BFD3-1A8B-5A47-84D1-D6182779B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FF642CD-5202-784D-9D63-58FEE74F0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1017-3A27-314F-9086-3715A6F34374}" type="datetimeFigureOut">
              <a:rPr kumimoji="1" lang="ja-JP" altLang="en-US" smtClean="0"/>
              <a:t>2021/4/7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49B147E-D7FF-0644-A333-2D62402F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2FFA546-1C68-1346-87CE-6A323F15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1376-DE5E-D54C-B431-7FA9604AF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97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9C17D2-FEEB-7543-938E-281CBDC3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F73549C-58C5-994E-9962-1D78241E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1017-3A27-314F-9086-3715A6F34374}" type="datetimeFigureOut">
              <a:rPr kumimoji="1" lang="ja-JP" altLang="en-US" smtClean="0"/>
              <a:t>2021/4/7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C94D9B9-654E-4542-BFAD-4969B7973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B43F96C-50CE-364B-A6CC-C6B000F2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1376-DE5E-D54C-B431-7FA9604AF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44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3606C26-3AED-F840-A374-1B001F26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1017-3A27-314F-9086-3715A6F34374}" type="datetimeFigureOut">
              <a:rPr kumimoji="1" lang="ja-JP" altLang="en-US" smtClean="0"/>
              <a:t>2021/4/7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5D1714C-5619-C040-923B-0AF151A5A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543ADF-5EC8-5046-BD43-58B66DEAA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1376-DE5E-D54C-B431-7FA9604AF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63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935F20-AECF-B34E-AA13-7B3440C6E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08F2A4-61D5-B440-BA7E-5CACBECE5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7D1E83-E0F7-504E-BE62-1C1CF8C1C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DDFF1C-1A62-E246-A689-E645933F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1017-3A27-314F-9086-3715A6F34374}" type="datetimeFigureOut">
              <a:rPr kumimoji="1" lang="ja-JP" altLang="en-US" smtClean="0"/>
              <a:t>2021/4/7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4031DA-D693-2547-A7C5-962C137B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3EFAA7-6185-8841-9DEE-4EA1FB80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1376-DE5E-D54C-B431-7FA9604AF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57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B296A3-E6D9-DF4E-9353-DFA2A6F1F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0DC85E2-A093-F643-B41C-458FDC0E6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3738B7-89E8-0D4C-8B60-A0D1376BF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E23348-7B5D-3249-89AD-4AE30ADAA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1017-3A27-314F-9086-3715A6F34374}" type="datetimeFigureOut">
              <a:rPr kumimoji="1" lang="ja-JP" altLang="en-US" smtClean="0"/>
              <a:t>2021/4/7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B1FBBA-EC7F-4B47-AFB1-77F9556B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1C5E09-A59C-0041-948A-9C853CEB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1376-DE5E-D54C-B431-7FA9604AF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40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4F2BFD9-10CA-5A49-9325-B5B01EDE9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69B50A-1011-F84B-BE00-E10A8C3D4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C6A1D9-7F0D-CC4C-ABC6-FDE32202C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01017-3A27-314F-9086-3715A6F34374}" type="datetimeFigureOut">
              <a:rPr kumimoji="1" lang="ja-JP" altLang="en-US" smtClean="0"/>
              <a:t>2021/4/7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DAC806-082C-C343-8DD8-936B799E6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976A73-1BF0-A048-9901-978911427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61376-DE5E-D54C-B431-7FA9604AF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65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D8199FF-ACE4-9C40-B023-217E15935D39}"/>
              </a:ext>
            </a:extLst>
          </p:cNvPr>
          <p:cNvSpPr/>
          <p:nvPr/>
        </p:nvSpPr>
        <p:spPr>
          <a:xfrm>
            <a:off x="8233316" y="618892"/>
            <a:ext cx="1103971" cy="63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ホーム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BE3015E-2D6E-0546-B958-961D7E520B38}"/>
              </a:ext>
            </a:extLst>
          </p:cNvPr>
          <p:cNvSpPr/>
          <p:nvPr/>
        </p:nvSpPr>
        <p:spPr>
          <a:xfrm>
            <a:off x="8132958" y="2131741"/>
            <a:ext cx="1494260" cy="1090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都道府県別店舗一覧</a:t>
            </a:r>
            <a:endParaRPr kumimoji="1" lang="ja-JP" altLang="en-US"/>
          </a:p>
        </p:txBody>
      </p:sp>
      <p:sp>
        <p:nvSpPr>
          <p:cNvPr id="2" name="下矢印 1">
            <a:extLst>
              <a:ext uri="{FF2B5EF4-FFF2-40B4-BE49-F238E27FC236}">
                <a16:creationId xmlns:a16="http://schemas.microsoft.com/office/drawing/2014/main" id="{38961708-D45D-0641-AE51-40BF0FAF53BE}"/>
              </a:ext>
            </a:extLst>
          </p:cNvPr>
          <p:cNvSpPr/>
          <p:nvPr/>
        </p:nvSpPr>
        <p:spPr>
          <a:xfrm>
            <a:off x="8969299" y="1393903"/>
            <a:ext cx="367988" cy="6467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9B6430-FA67-AF47-B44C-F59E674165E6}"/>
              </a:ext>
            </a:extLst>
          </p:cNvPr>
          <p:cNvSpPr txBox="1"/>
          <p:nvPr/>
        </p:nvSpPr>
        <p:spPr>
          <a:xfrm>
            <a:off x="9538011" y="1527718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都道府県を</a:t>
            </a:r>
            <a:r>
              <a:rPr kumimoji="1" lang="en-US" altLang="ja-JP" dirty="0"/>
              <a:t>GET</a:t>
            </a:r>
            <a:endParaRPr kumimoji="1" lang="ja-JP" altLang="en-US"/>
          </a:p>
        </p:txBody>
      </p:sp>
      <p:sp>
        <p:nvSpPr>
          <p:cNvPr id="7" name="下矢印 6">
            <a:extLst>
              <a:ext uri="{FF2B5EF4-FFF2-40B4-BE49-F238E27FC236}">
                <a16:creationId xmlns:a16="http://schemas.microsoft.com/office/drawing/2014/main" id="{859CECEA-8DBA-2C4F-8B83-7E6FB310BFD2}"/>
              </a:ext>
            </a:extLst>
          </p:cNvPr>
          <p:cNvSpPr/>
          <p:nvPr/>
        </p:nvSpPr>
        <p:spPr>
          <a:xfrm>
            <a:off x="8969299" y="3443352"/>
            <a:ext cx="367988" cy="6467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0EB240C-2F51-6340-89D0-D4D16F305C53}"/>
              </a:ext>
            </a:extLst>
          </p:cNvPr>
          <p:cNvSpPr/>
          <p:nvPr/>
        </p:nvSpPr>
        <p:spPr>
          <a:xfrm>
            <a:off x="8132958" y="4310772"/>
            <a:ext cx="1494260" cy="1090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店舗詳細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A03615E-CE09-CE46-8ED1-0D174E039542}"/>
              </a:ext>
            </a:extLst>
          </p:cNvPr>
          <p:cNvSpPr txBox="1"/>
          <p:nvPr/>
        </p:nvSpPr>
        <p:spPr>
          <a:xfrm>
            <a:off x="9538010" y="3582071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店舗を</a:t>
            </a:r>
            <a:r>
              <a:rPr lang="en-US" altLang="ja-JP" dirty="0"/>
              <a:t>GET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50ECC89-E1FD-9E4F-8F46-BA1600FDB99A}"/>
              </a:ext>
            </a:extLst>
          </p:cNvPr>
          <p:cNvSpPr txBox="1"/>
          <p:nvPr/>
        </p:nvSpPr>
        <p:spPr>
          <a:xfrm>
            <a:off x="8233316" y="5636424"/>
            <a:ext cx="391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コメントを</a:t>
            </a:r>
            <a:r>
              <a:rPr lang="en-US" altLang="ja-JP" dirty="0"/>
              <a:t>POST</a:t>
            </a:r>
            <a:r>
              <a:rPr lang="ja-JP" altLang="en-US"/>
              <a:t>（ログイン必須）</a:t>
            </a:r>
            <a:endParaRPr kumimoji="1" lang="ja-JP" altLang="en-US"/>
          </a:p>
        </p:txBody>
      </p:sp>
      <p:sp>
        <p:nvSpPr>
          <p:cNvPr id="4" name="右矢印 3">
            <a:extLst>
              <a:ext uri="{FF2B5EF4-FFF2-40B4-BE49-F238E27FC236}">
                <a16:creationId xmlns:a16="http://schemas.microsoft.com/office/drawing/2014/main" id="{BD09D3B9-4FDD-4549-97D1-29910AB0F972}"/>
              </a:ext>
            </a:extLst>
          </p:cNvPr>
          <p:cNvSpPr/>
          <p:nvPr/>
        </p:nvSpPr>
        <p:spPr>
          <a:xfrm>
            <a:off x="3503340" y="2722498"/>
            <a:ext cx="578006" cy="307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2C1F44B-D81C-C046-B146-858DACD2472C}"/>
              </a:ext>
            </a:extLst>
          </p:cNvPr>
          <p:cNvSpPr/>
          <p:nvPr/>
        </p:nvSpPr>
        <p:spPr>
          <a:xfrm>
            <a:off x="2224666" y="2722498"/>
            <a:ext cx="1148576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ログイン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197A339-466C-2F41-B553-9D7D2F41A3CC}"/>
              </a:ext>
            </a:extLst>
          </p:cNvPr>
          <p:cNvSpPr/>
          <p:nvPr/>
        </p:nvSpPr>
        <p:spPr>
          <a:xfrm>
            <a:off x="280637" y="2745730"/>
            <a:ext cx="1148576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サインアップ</a:t>
            </a:r>
            <a:endParaRPr kumimoji="1" lang="ja-JP" altLang="en-US"/>
          </a:p>
        </p:txBody>
      </p:sp>
      <p:sp>
        <p:nvSpPr>
          <p:cNvPr id="15" name="右矢印 14">
            <a:extLst>
              <a:ext uri="{FF2B5EF4-FFF2-40B4-BE49-F238E27FC236}">
                <a16:creationId xmlns:a16="http://schemas.microsoft.com/office/drawing/2014/main" id="{08395CF1-BB47-3D4D-86C6-91159EDDCF8A}"/>
              </a:ext>
            </a:extLst>
          </p:cNvPr>
          <p:cNvSpPr/>
          <p:nvPr/>
        </p:nvSpPr>
        <p:spPr>
          <a:xfrm>
            <a:off x="1555595" y="2722498"/>
            <a:ext cx="538974" cy="307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ECB4A58A-902D-7A46-B666-CA4C13BE77AD}"/>
              </a:ext>
            </a:extLst>
          </p:cNvPr>
          <p:cNvSpPr/>
          <p:nvPr/>
        </p:nvSpPr>
        <p:spPr>
          <a:xfrm rot="10800000">
            <a:off x="3503339" y="3137416"/>
            <a:ext cx="578006" cy="307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>
            <a:extLst>
              <a:ext uri="{FF2B5EF4-FFF2-40B4-BE49-F238E27FC236}">
                <a16:creationId xmlns:a16="http://schemas.microsoft.com/office/drawing/2014/main" id="{7FC76D1B-108B-9444-B612-8BA0F295687A}"/>
              </a:ext>
            </a:extLst>
          </p:cNvPr>
          <p:cNvSpPr/>
          <p:nvPr/>
        </p:nvSpPr>
        <p:spPr>
          <a:xfrm rot="10800000">
            <a:off x="1522137" y="3130446"/>
            <a:ext cx="578006" cy="307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下矢印 18">
            <a:extLst>
              <a:ext uri="{FF2B5EF4-FFF2-40B4-BE49-F238E27FC236}">
                <a16:creationId xmlns:a16="http://schemas.microsoft.com/office/drawing/2014/main" id="{86D67D62-1C89-5C45-8B73-60CCC7A67F45}"/>
              </a:ext>
            </a:extLst>
          </p:cNvPr>
          <p:cNvSpPr/>
          <p:nvPr/>
        </p:nvSpPr>
        <p:spPr>
          <a:xfrm rot="10800000">
            <a:off x="4328529" y="3628018"/>
            <a:ext cx="367988" cy="6467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23338C8-A959-1341-9242-9B3480F06A0D}"/>
              </a:ext>
            </a:extLst>
          </p:cNvPr>
          <p:cNvSpPr/>
          <p:nvPr/>
        </p:nvSpPr>
        <p:spPr>
          <a:xfrm>
            <a:off x="4261622" y="2748051"/>
            <a:ext cx="1494259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マイページ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F0034C6-A929-1444-997C-E9DA2D6334E1}"/>
              </a:ext>
            </a:extLst>
          </p:cNvPr>
          <p:cNvSpPr/>
          <p:nvPr/>
        </p:nvSpPr>
        <p:spPr>
          <a:xfrm>
            <a:off x="4261622" y="4550781"/>
            <a:ext cx="1494259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商品を登録</a:t>
            </a:r>
            <a:endParaRPr kumimoji="1" lang="ja-JP" altLang="en-US"/>
          </a:p>
        </p:txBody>
      </p:sp>
      <p:sp>
        <p:nvSpPr>
          <p:cNvPr id="23" name="下矢印 22">
            <a:extLst>
              <a:ext uri="{FF2B5EF4-FFF2-40B4-BE49-F238E27FC236}">
                <a16:creationId xmlns:a16="http://schemas.microsoft.com/office/drawing/2014/main" id="{84B0F897-0F39-E74B-9D9B-43C96161253C}"/>
              </a:ext>
            </a:extLst>
          </p:cNvPr>
          <p:cNvSpPr/>
          <p:nvPr/>
        </p:nvSpPr>
        <p:spPr>
          <a:xfrm rot="10800000">
            <a:off x="4261622" y="1735173"/>
            <a:ext cx="367988" cy="6467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下矢印 23">
            <a:extLst>
              <a:ext uri="{FF2B5EF4-FFF2-40B4-BE49-F238E27FC236}">
                <a16:creationId xmlns:a16="http://schemas.microsoft.com/office/drawing/2014/main" id="{D6A4E291-F7FB-204D-8864-78A9DEBAA4E3}"/>
              </a:ext>
            </a:extLst>
          </p:cNvPr>
          <p:cNvSpPr/>
          <p:nvPr/>
        </p:nvSpPr>
        <p:spPr>
          <a:xfrm>
            <a:off x="5223420" y="1743229"/>
            <a:ext cx="367988" cy="6467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9FC3C47-4392-384B-A633-490BD20EC1C8}"/>
              </a:ext>
            </a:extLst>
          </p:cNvPr>
          <p:cNvSpPr/>
          <p:nvPr/>
        </p:nvSpPr>
        <p:spPr>
          <a:xfrm>
            <a:off x="4261621" y="995501"/>
            <a:ext cx="1494259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店舗を登録・編集</a:t>
            </a:r>
            <a:endParaRPr kumimoji="1" lang="ja-JP" altLang="en-US"/>
          </a:p>
        </p:txBody>
      </p:sp>
      <p:sp>
        <p:nvSpPr>
          <p:cNvPr id="26" name="下矢印 25">
            <a:extLst>
              <a:ext uri="{FF2B5EF4-FFF2-40B4-BE49-F238E27FC236}">
                <a16:creationId xmlns:a16="http://schemas.microsoft.com/office/drawing/2014/main" id="{DCC6DB32-DE97-714D-9C54-36CE30933688}"/>
              </a:ext>
            </a:extLst>
          </p:cNvPr>
          <p:cNvSpPr/>
          <p:nvPr/>
        </p:nvSpPr>
        <p:spPr>
          <a:xfrm>
            <a:off x="5223420" y="3609764"/>
            <a:ext cx="367988" cy="6467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AC1B3B5-045C-4F41-94A6-BDA641FEF290}"/>
              </a:ext>
            </a:extLst>
          </p:cNvPr>
          <p:cNvSpPr/>
          <p:nvPr/>
        </p:nvSpPr>
        <p:spPr>
          <a:xfrm>
            <a:off x="1878983" y="4358195"/>
            <a:ext cx="1494259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ユーザー情報を登録</a:t>
            </a:r>
            <a:endParaRPr kumimoji="1" lang="ja-JP" altLang="en-US"/>
          </a:p>
        </p:txBody>
      </p:sp>
      <p:sp>
        <p:nvSpPr>
          <p:cNvPr id="30" name="左右矢印 29">
            <a:extLst>
              <a:ext uri="{FF2B5EF4-FFF2-40B4-BE49-F238E27FC236}">
                <a16:creationId xmlns:a16="http://schemas.microsoft.com/office/drawing/2014/main" id="{C50DCE1D-1799-7A49-8D78-A4FFA4A67DAC}"/>
              </a:ext>
            </a:extLst>
          </p:cNvPr>
          <p:cNvSpPr/>
          <p:nvPr/>
        </p:nvSpPr>
        <p:spPr>
          <a:xfrm rot="18915043">
            <a:off x="3214910" y="3758585"/>
            <a:ext cx="1048215" cy="4093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461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35</Words>
  <Application>Microsoft Macintosh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hiroshishi889@outlook.jp</dc:creator>
  <cp:lastModifiedBy>hiroshishi889@outlook.jp</cp:lastModifiedBy>
  <cp:revision>10</cp:revision>
  <dcterms:created xsi:type="dcterms:W3CDTF">2021-04-07T06:11:54Z</dcterms:created>
  <dcterms:modified xsi:type="dcterms:W3CDTF">2021-04-07T09:41:56Z</dcterms:modified>
</cp:coreProperties>
</file>