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07/03/2022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07/03/2022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07/03/2022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498E23-A1AF-4F65-831E-9EA092B9641E}"/>
              </a:ext>
            </a:extLst>
          </p:cNvPr>
          <p:cNvSpPr txBox="1"/>
          <p:nvPr/>
        </p:nvSpPr>
        <p:spPr>
          <a:xfrm>
            <a:off x="4561609" y="2694003"/>
            <a:ext cx="65985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pt-BR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pt-BR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Gap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E2EF04-AF81-4E5B-B4CD-5880E9F4178D}"/>
              </a:ext>
            </a:extLst>
          </p:cNvPr>
          <p:cNvSpPr txBox="1"/>
          <p:nvPr/>
        </p:nvSpPr>
        <p:spPr>
          <a:xfrm>
            <a:off x="4106334" y="4817661"/>
            <a:ext cx="7053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cs typeface="Times New Roman" panose="02020603050405020304" pitchFamily="18" charset="0"/>
              </a:rPr>
              <a:t>Bruno Prati Ferreira, </a:t>
            </a:r>
          </a:p>
          <a:p>
            <a:r>
              <a:rPr lang="pt-BR" dirty="0">
                <a:cs typeface="Times New Roman" panose="02020603050405020304" pitchFamily="18" charset="0"/>
              </a:rPr>
              <a:t>Henri Akira de Andrade Tubosaka, </a:t>
            </a:r>
          </a:p>
          <a:p>
            <a:r>
              <a:rPr lang="pt-BR" dirty="0">
                <a:cs typeface="Times New Roman" panose="02020603050405020304" pitchFamily="18" charset="0"/>
              </a:rPr>
              <a:t>Mateus de Lima Alves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AFE424-EF1D-4081-A94A-D6A8E9089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30" y="445631"/>
            <a:ext cx="3037416" cy="331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363E651-8284-40B1-9D70-4F2224D0C4E8}"/>
              </a:ext>
            </a:extLst>
          </p:cNvPr>
          <p:cNvSpPr txBox="1"/>
          <p:nvPr/>
        </p:nvSpPr>
        <p:spPr>
          <a:xfrm>
            <a:off x="1300396" y="1582340"/>
            <a:ext cx="3251200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Phonegap foi originalmente desenvolvido em 2009 no evento iPhoneDevCamp por Rob Ellis, Eric Oesterle e Brock Whitten, todos da Nitobi Software. No mesmo ano ganhando reconhecimento com o prêmio “People's Choice Award” e em 2010 começando a se popularizar entre os desenvolvedores trabalhavam com o IOS, posteriormente sendo comprado pela Adobe.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575331-C721-4DA5-984D-AB00506FC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166" y="33865"/>
            <a:ext cx="3395134" cy="33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Phone Dev Camp Keynote">
            <a:extLst>
              <a:ext uri="{FF2B5EF4-FFF2-40B4-BE49-F238E27FC236}">
                <a16:creationId xmlns:a16="http://schemas.microsoft.com/office/drawing/2014/main" id="{EC92D137-E730-45D8-99E9-5C4D226F8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25" y="2341705"/>
            <a:ext cx="4628217" cy="357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8D6F4EE-E606-4211-8352-3E0346F2ED49}"/>
              </a:ext>
            </a:extLst>
          </p:cNvPr>
          <p:cNvSpPr txBox="1"/>
          <p:nvPr/>
        </p:nvSpPr>
        <p:spPr>
          <a:xfrm>
            <a:off x="1307338" y="284334"/>
            <a:ext cx="557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Historia do Phone Gap</a:t>
            </a:r>
          </a:p>
        </p:txBody>
      </p:sp>
    </p:spTree>
    <p:extLst>
      <p:ext uri="{BB962C8B-B14F-4D97-AF65-F5344CB8AC3E}">
        <p14:creationId xmlns:p14="http://schemas.microsoft.com/office/powerpoint/2010/main" val="118607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4CC2489-3643-4463-AF23-EDFD81FD4018}"/>
              </a:ext>
            </a:extLst>
          </p:cNvPr>
          <p:cNvSpPr txBox="1"/>
          <p:nvPr/>
        </p:nvSpPr>
        <p:spPr>
          <a:xfrm>
            <a:off x="1286932" y="728133"/>
            <a:ext cx="3716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 outubro de 2020, Phonegap foi descontinuado devido ao seu declínio e a Adobe parou de investir na Apache Cordova, O Phonegap em si pode ainda existir de graça, open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tecnicamente usável, mas com as atualizações do IOS e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torna impossível seu uso em versões mais recentes desses sistemas operacionais devido a incompatibilidade.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1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DD7244-62AD-4150-A94B-4DC087C59F22}"/>
              </a:ext>
            </a:extLst>
          </p:cNvPr>
          <p:cNvSpPr txBox="1"/>
          <p:nvPr/>
        </p:nvSpPr>
        <p:spPr>
          <a:xfrm>
            <a:off x="1236134" y="337066"/>
            <a:ext cx="703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 o Phone Gap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635C2E-BEA0-498B-8E04-D46EA0868752}"/>
              </a:ext>
            </a:extLst>
          </p:cNvPr>
          <p:cNvSpPr txBox="1"/>
          <p:nvPr/>
        </p:nvSpPr>
        <p:spPr>
          <a:xfrm>
            <a:off x="1169678" y="921841"/>
            <a:ext cx="49953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Phone Gap é um framework, em outras palavras ele era utilizado para fazer uma “base” de código, ou seja, uma programação genérica que poderia ser utilizada em diversos sistemas, o Phone Gap especificamente, foi criado com a intenção de conseguir fazer aplicativos mobile que sejam compatíveis tanto com o IOS, o Android entre outros sistemas operacionais (aplicações hibridas). O programa consegue fazer isso por ser baseado no Apache Cordova, permitindo que as aplicações híbridas tenham acesso a funcionalidades nativas através de componentes específicos para cada plataforma móvel. As linguagens que nele podem ser usadas variam, dando acesso a JavaScript, HTML e CSS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EECA3AB-D425-4A57-8922-2A9B56F8F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8377"/>
            <a:ext cx="648652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11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FCD9E7C-36E4-4F90-97CB-F50F90BFE066}"/>
              </a:ext>
            </a:extLst>
          </p:cNvPr>
          <p:cNvSpPr txBox="1"/>
          <p:nvPr/>
        </p:nvSpPr>
        <p:spPr>
          <a:xfrm>
            <a:off x="1061049" y="992038"/>
            <a:ext cx="5034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Tanto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PhoneGap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quanto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basicamente a mesma coisa, no caso o que aconteceu foi que a adobe comprou 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natobi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após isso renomeou ele para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Phonegap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alteraram o código com elementos da própria adobe, após algum tempo o código base inicial foi entregue para a Apache Software Foundation, e então liberado como código aberto livre a todos.</a:t>
            </a:r>
          </a:p>
        </p:txBody>
      </p:sp>
    </p:spTree>
    <p:extLst>
      <p:ext uri="{BB962C8B-B14F-4D97-AF65-F5344CB8AC3E}">
        <p14:creationId xmlns:p14="http://schemas.microsoft.com/office/powerpoint/2010/main" val="4087300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331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Celestial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 AKIRA DE ANDRADE TUBOSAKA</dc:creator>
  <cp:lastModifiedBy>HENRI AKIRA DE ANDRADE TUBOSAKA</cp:lastModifiedBy>
  <cp:revision>5</cp:revision>
  <dcterms:created xsi:type="dcterms:W3CDTF">2022-03-07T18:36:45Z</dcterms:created>
  <dcterms:modified xsi:type="dcterms:W3CDTF">2022-03-08T02:18:54Z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