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0677"/>
            <a:ext cx="2454804" cy="3531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308632" y="119257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作業記録の変更機能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59" y="1115452"/>
            <a:ext cx="4769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目盛の変更</a:t>
            </a:r>
            <a:endParaRPr kumimoji="1" lang="en-US" altLang="ja-JP" dirty="0" smtClean="0"/>
          </a:p>
          <a:p>
            <a:r>
              <a:rPr lang="ja-JP" altLang="en-US" sz="1200" dirty="0"/>
              <a:t>横</a:t>
            </a:r>
            <a:r>
              <a:rPr lang="ja-JP" altLang="en-US" sz="1200" dirty="0" smtClean="0"/>
              <a:t>の目盛を変更したいなら、変更範囲を上下の目盛間で限定する。変更後上下の工数を計算し直し、他の目盛と工数はその</a:t>
            </a:r>
            <a:r>
              <a:rPr lang="ja-JP" altLang="en-US" sz="1200" dirty="0" smtClean="0"/>
              <a:t>まま。</a:t>
            </a:r>
            <a:endParaRPr kumimoji="1" lang="ja-JP" altLang="en-US" sz="1200" dirty="0"/>
          </a:p>
        </p:txBody>
      </p:sp>
      <p:sp>
        <p:nvSpPr>
          <p:cNvPr id="8" name="正方形/長方形 7"/>
          <p:cNvSpPr/>
          <p:nvPr/>
        </p:nvSpPr>
        <p:spPr>
          <a:xfrm>
            <a:off x="6804248" y="1340768"/>
            <a:ext cx="21602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52220" y="127427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FF0000"/>
                </a:solidFill>
              </a:rPr>
              <a:t>1.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377353" y="996898"/>
            <a:ext cx="282766" cy="196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377353" y="724682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FF0000"/>
                </a:solidFill>
              </a:rPr>
              <a:t>2.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75555" y="1951672"/>
            <a:ext cx="4769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工数の変更</a:t>
            </a:r>
            <a:endParaRPr kumimoji="1" lang="en-US" altLang="ja-JP" dirty="0" smtClean="0"/>
          </a:p>
          <a:p>
            <a:r>
              <a:rPr lang="ja-JP" altLang="en-US" sz="1200" dirty="0"/>
              <a:t>（１</a:t>
            </a:r>
            <a:r>
              <a:rPr lang="ja-JP" altLang="en-US" sz="1200" dirty="0" smtClean="0"/>
              <a:t>）工数を減らす：減らす分の時間は次の作業に与える。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（２）工数を増やす：増やす分の時間は次の作業からもらえる。</a:t>
            </a:r>
            <a:endParaRPr kumimoji="1" lang="en-US" altLang="ja-JP" sz="1200" dirty="0" smtClean="0"/>
          </a:p>
          <a:p>
            <a:r>
              <a:rPr lang="ja-JP" altLang="en-US" sz="1200" dirty="0"/>
              <a:t>特別</a:t>
            </a:r>
            <a:r>
              <a:rPr lang="ja-JP" altLang="en-US" sz="1200" dirty="0" smtClean="0"/>
              <a:t>に変更している作業は午前最後の作業なら、時間操作の対象を前の作業とする。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変更している作業は午後最後の作業で、残業時間もあれば、最後の目盛だけを変更する。</a:t>
            </a:r>
            <a:endParaRPr kumimoji="1" lang="ja-JP" alt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06" y="3212976"/>
            <a:ext cx="2640013" cy="351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7671610" y="4882951"/>
            <a:ext cx="428782" cy="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7671610" y="4981603"/>
            <a:ext cx="428782" cy="116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992161" y="460595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FF0000"/>
                </a:solidFill>
              </a:rPr>
              <a:t>4.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992161" y="509803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FF0000"/>
                </a:solidFill>
              </a:rPr>
              <a:t>3.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75555" y="3581983"/>
            <a:ext cx="4697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3.</a:t>
            </a:r>
            <a:r>
              <a:rPr lang="ja-JP" altLang="en-US" dirty="0" smtClean="0"/>
              <a:t>作業削除</a:t>
            </a:r>
            <a:endParaRPr lang="en-US" altLang="ja-JP" dirty="0" smtClean="0"/>
          </a:p>
          <a:p>
            <a:r>
              <a:rPr kumimoji="1" lang="ja-JP" altLang="en-US" sz="1200" dirty="0" smtClean="0"/>
              <a:t>削除した作業の工数は次の作業に与える。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午前午後最後</a:t>
            </a:r>
            <a:r>
              <a:rPr lang="ja-JP" altLang="en-US" sz="1200" dirty="0"/>
              <a:t>の作業なら</a:t>
            </a:r>
            <a:r>
              <a:rPr lang="ja-JP" altLang="en-US" sz="1200" dirty="0" smtClean="0"/>
              <a:t>、時間は前の作業に与える。</a:t>
            </a:r>
            <a:endParaRPr kumimoji="1" lang="en-US" altLang="ja-JP" sz="12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1560" y="4485821"/>
            <a:ext cx="4697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作業追加</a:t>
            </a:r>
            <a:endParaRPr kumimoji="1" lang="en-US" altLang="ja-JP" dirty="0" smtClean="0"/>
          </a:p>
          <a:p>
            <a:r>
              <a:rPr kumimoji="1" lang="ja-JP" altLang="en-US" sz="1200" dirty="0" smtClean="0"/>
              <a:t>追加された作業の工数今は</a:t>
            </a:r>
            <a:r>
              <a:rPr kumimoji="1" lang="en-US" altLang="ja-JP" sz="1200" dirty="0" smtClean="0"/>
              <a:t>0.5H</a:t>
            </a:r>
            <a:r>
              <a:rPr kumimoji="1" lang="ja-JP" altLang="en-US" sz="1200" dirty="0" smtClean="0"/>
              <a:t>と設定されている。</a:t>
            </a:r>
            <a:endParaRPr kumimoji="1" lang="en-US" altLang="ja-JP" sz="1200" dirty="0" smtClean="0"/>
          </a:p>
          <a:p>
            <a:r>
              <a:rPr lang="ja-JP" altLang="en-US" sz="1200" dirty="0"/>
              <a:t>この</a:t>
            </a:r>
            <a:r>
              <a:rPr lang="ja-JP" altLang="en-US" sz="1200" dirty="0" smtClean="0"/>
              <a:t>半時間は追加位置下の作業からもらえます。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午前午後最後の作業となれば、前の作業からもらえます。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時間が不足なら、追加失敗で、例外処理とする。</a:t>
            </a:r>
            <a:endParaRPr kumimoji="1" lang="ja-JP" altLang="en-US" sz="12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75555" y="692696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8:30</a:t>
            </a:r>
            <a:r>
              <a:rPr lang="en-US" altLang="ja-JP" sz="1200" dirty="0" smtClean="0"/>
              <a:t>,</a:t>
            </a:r>
            <a:r>
              <a:rPr kumimoji="1" lang="en-US" altLang="ja-JP" sz="1200" dirty="0" smtClean="0"/>
              <a:t>12:00,13:00</a:t>
            </a:r>
            <a:r>
              <a:rPr kumimoji="1" lang="ja-JP" altLang="en-US" sz="1200" dirty="0" smtClean="0"/>
              <a:t>を変更不可、</a:t>
            </a:r>
            <a:r>
              <a:rPr kumimoji="1" lang="en-US" altLang="ja-JP" sz="1200" dirty="0" smtClean="0"/>
              <a:t>17:30</a:t>
            </a:r>
            <a:r>
              <a:rPr kumimoji="1" lang="ja-JP" altLang="en-US" sz="1200" dirty="0" smtClean="0"/>
              <a:t>を変更可能と設定する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030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240</Words>
  <Application>Microsoft Office PowerPoint</Application>
  <PresentationFormat>画面に合わせる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恵 昊天</dc:creator>
  <cp:lastModifiedBy>恵 昊天</cp:lastModifiedBy>
  <cp:revision>16</cp:revision>
  <cp:lastPrinted>2020-01-30T09:39:53Z</cp:lastPrinted>
  <dcterms:created xsi:type="dcterms:W3CDTF">2020-01-30T06:54:32Z</dcterms:created>
  <dcterms:modified xsi:type="dcterms:W3CDTF">2020-01-31T06:07:08Z</dcterms:modified>
</cp:coreProperties>
</file>