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E5228-A6FC-4F6E-A30D-F8EC2F8B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6070D759-840E-482C-B429-334EF142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E00FFB-5F8E-481C-BE35-EDE8AE84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9FD1F-E098-44F9-B23F-22F67C19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1CF9EE-8CED-423E-8086-47804227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7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B556-95C9-4785-91F6-BD9D335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800044-A171-4A5F-9958-AA28A1F6F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25D82-9E35-4E44-A5F2-11E0C608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D29AE-474C-41D3-9BBB-03DEA1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1E456-8EB5-40A8-90BA-A3C5B09A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41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A3EEC5-06CD-4CC3-B805-0814632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B5E0E1-8CB8-4941-93E4-EB818722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9E535-8D67-421C-9B17-F3DA137F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E77BA-6057-433F-8DDA-79A9592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3B66B-5565-47C1-9EEA-0FA39497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5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9DDFF-F234-40B6-B1AF-60181730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D4681-6E6F-436F-97EF-E9EBDE84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707888-5410-4C61-9E48-3D908CB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41CC0-8A2E-4407-A42F-3545AAF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08587-9AEF-4DE1-AF83-CC2FB029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F9DE0-3220-4600-B07A-4D3924E0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6060B-9CFD-402E-9DBF-9B308D79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0CC2C-31CC-4768-8CC4-C5CE4C64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00FC-7F8B-4D02-AB82-4CDD769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F7D29-DFB5-47F7-ACEB-6D131A49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08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E02B0-5641-441B-A71A-9299E06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6369C-D16E-4884-ACEF-27CF0607A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B420FB-F380-4501-BA60-507B0FA5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D8A31F-6F1A-470B-94C8-839221B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32064C-C6D2-4417-9337-82B73967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B05067-49AC-43AE-9A9E-AF6F1621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BCEAF-0569-46A0-8DFB-1EDB94FC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E8F17-8C5D-4310-BF9B-58066B43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D38E2-B833-46A9-AE61-704C7E337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F3001-7767-4F0E-A096-EFB0510D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2A22B0-2E47-4B44-9BE7-A7AEA6DDE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BB30E9-9269-4D34-A9EB-108454C6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B179D02-F510-49B2-8BD3-54D65AD6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9524E4-C648-4F5B-8B11-9F8FD71C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2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174F6-67A2-4A11-ABAA-057E407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A11439-F587-447C-9AD2-10E2058D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A5B75-E79D-4D06-B919-51C43766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8FA6C-D4F6-4FA7-8609-AAAB369D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08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B92E95-7711-4B0F-BB90-A5C01BBF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3079E4-E85D-4F01-8F0B-94ECABB2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80E579-CAC8-4FBE-8ADF-05B2A8E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32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05EE6-834B-4216-A817-99BECF60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B5B48E-FAF1-46C4-89D6-074B54B3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6A20A2-3A61-483C-9BB9-A291CBBC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6F82D-B95B-4B47-B524-70FF3F9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D53E99-CD9C-4334-B5BA-A2B10921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708DE6-7A59-4532-9467-7F9BA72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10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38606-7425-4ADE-B4E8-5461056E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64E96A-3C1F-4838-8D85-393FA772A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41D7A9-A1A0-44EE-B713-390BB347D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3F589D-4142-4771-8818-AC9B072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1A77B-B83B-45D2-9862-ABC00945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96542-376C-41A9-9694-CC367A2B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6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6D1DBB-1706-4631-A8F4-099ACC43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E82CE0-0854-45BA-B119-0E2B8968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11162-1C78-47C7-A982-082260227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3A8C-9030-4E44-8A2D-FFAF2D8309F2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2B6BC-5637-4E32-88DE-92C26E63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01A32-BB49-4291-B0CD-91CAE15F6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7AEE-B536-4587-839B-9742F99CE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2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282D0-880C-437D-9F9A-391660DF8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42E2B8-E852-47C3-8ED6-267EE9A54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62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吹越弘崇</dc:creator>
  <cp:lastModifiedBy>吹越弘崇</cp:lastModifiedBy>
  <cp:revision>1</cp:revision>
  <dcterms:created xsi:type="dcterms:W3CDTF">2018-02-09T12:07:03Z</dcterms:created>
  <dcterms:modified xsi:type="dcterms:W3CDTF">2018-02-09T12:07:38Z</dcterms:modified>
</cp:coreProperties>
</file>