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E5228-A6FC-4F6E-A30D-F8EC2F8B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070D759-840E-482C-B429-334EF142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00FFB-5F8E-481C-BE35-EDE8AE84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9FD1F-E098-44F9-B23F-22F67C19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CF9EE-8CED-423E-8086-47804227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6B556-95C9-4785-91F6-BD9D335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800044-A171-4A5F-9958-AA28A1F6F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25D82-9E35-4E44-A5F2-11E0C608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D29AE-474C-41D3-9BBB-03DEA1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1E456-8EB5-40A8-90BA-A3C5B09A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1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A3EEC5-06CD-4CC3-B805-08146328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B5E0E1-8CB8-4941-93E4-EB818722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9E535-8D67-421C-9B17-F3DA137F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E77BA-6057-433F-8DDA-79A9592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3B66B-5565-47C1-9EEA-0FA39497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5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9DDFF-F234-40B6-B1AF-6018173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D4681-6E6F-436F-97EF-E9EBDE8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07888-5410-4C61-9E48-3D908CB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41CC0-8A2E-4407-A42F-3545AAF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08587-9AEF-4DE1-AF83-CC2FB029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9DE0-3220-4600-B07A-4D3924E0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6060B-9CFD-402E-9DBF-9B308D79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0CC2C-31CC-4768-8CC4-C5CE4C6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00FC-7F8B-4D02-AB82-4CDD769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F7D29-DFB5-47F7-ACEB-6D131A49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E02B0-5641-441B-A71A-9299E068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6369C-D16E-4884-ACEF-27CF0607A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B420FB-F380-4501-BA60-507B0FA5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8A31F-6F1A-470B-94C8-839221B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32064C-C6D2-4417-9337-82B7396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05067-49AC-43AE-9A9E-AF6F162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CEAF-0569-46A0-8DFB-1EDB94FC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E8F17-8C5D-4310-BF9B-58066B43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D38E2-B833-46A9-AE61-704C7E33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F3001-7767-4F0E-A096-EFB0510D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2A22B0-2E47-4B44-9BE7-A7AEA6DDE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BB30E9-9269-4D34-A9EB-108454C6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179D02-F510-49B2-8BD3-54D65AD6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524E4-C648-4F5B-8B11-9F8FD71C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174F6-67A2-4A11-ABAA-057E407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A11439-F587-447C-9AD2-10E205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BA5B75-E79D-4D06-B919-51C43766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8FA6C-D4F6-4FA7-8609-AAAB369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B92E95-7711-4B0F-BB90-A5C01BBF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3079E4-E85D-4F01-8F0B-94ECABB2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0E579-CAC8-4FBE-8ADF-05B2A8E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2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05EE6-834B-4216-A817-99BECF6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5B48E-FAF1-46C4-89D6-074B54B3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A20A2-3A61-483C-9BB9-A291CBBC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6F82D-B95B-4B47-B524-70FF3F9A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53E99-CD9C-4334-B5BA-A2B10921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08DE6-7A59-4532-9467-7F9BA72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38606-7425-4ADE-B4E8-5461056E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4E96A-3C1F-4838-8D85-393FA772A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41D7A9-A1A0-44EE-B713-390BB347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F589D-4142-4771-8818-AC9B072C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1A77B-B83B-45D2-9862-ABC0094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96542-376C-41A9-9694-CC367A2B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6D1DBB-1706-4631-A8F4-099ACC43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82CE0-0854-45BA-B119-0E2B8968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11162-1C78-47C7-A982-08226022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3A8C-9030-4E44-8A2D-FFAF2D8309F2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2B6BC-5637-4E32-88DE-92C26E63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01A32-BB49-4291-B0CD-91CAE15F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282D0-880C-437D-9F9A-391660DF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373217"/>
          </a:xfrm>
        </p:spPr>
        <p:txBody>
          <a:bodyPr>
            <a:normAutofit/>
          </a:bodyPr>
          <a:lstStyle/>
          <a:p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新米社長に送る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サイトの重要性と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運用の仕方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42E2B8-E852-47C3-8ED6-267EE9A5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622094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吹越　弘崇</a:t>
            </a:r>
            <a:endParaRPr kumimoji="1" lang="ja-JP" altLang="en-US" sz="32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E3923-D2CF-42BF-940B-3584E491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32974" cy="69971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18400" dirty="0"/>
              <a:t>なんで</a:t>
            </a:r>
            <a:endParaRPr lang="en-US" altLang="ja-JP" sz="18400" dirty="0"/>
          </a:p>
          <a:p>
            <a:pPr marL="0" indent="0" algn="ctr">
              <a:buNone/>
            </a:pPr>
            <a:r>
              <a:rPr lang="ja-JP" altLang="en-US" sz="18400" dirty="0"/>
              <a:t>必要なの？</a:t>
            </a:r>
          </a:p>
        </p:txBody>
      </p:sp>
    </p:spTree>
    <p:extLst>
      <p:ext uri="{BB962C8B-B14F-4D97-AF65-F5344CB8AC3E}">
        <p14:creationId xmlns:p14="http://schemas.microsoft.com/office/powerpoint/2010/main" val="232553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270"/>
            <a:ext cx="12192000" cy="6738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13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広告</a:t>
            </a:r>
            <a:endParaRPr kumimoji="1" lang="en-US" altLang="ja-JP" sz="413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144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9026" y="1119116"/>
            <a:ext cx="12655826" cy="573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1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プロモーション</a:t>
            </a:r>
            <a:endParaRPr kumimoji="1" lang="en-US" altLang="ja-JP" sz="1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1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06499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社長にとっては？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0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kumimoji="1" lang="ja-JP" altLang="en-US" sz="287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名刺よりも</a:t>
            </a:r>
            <a:endParaRPr kumimoji="1" lang="en-US" altLang="ja-JP" sz="287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87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何をやってるか伝える場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94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01211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仕事を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見せる場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1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体験してもらう場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844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何を書けば いいの？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0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08007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テーマごとにわける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32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あなたのビジネス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809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あなたは</a:t>
            </a:r>
            <a:endParaRPr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どんな人？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77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7078"/>
            <a:ext cx="12192000" cy="638092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どうしてそのビジネスをするの？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546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連絡</a:t>
            </a:r>
            <a:endParaRPr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方法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9799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29432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73288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563254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21316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984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サイトって何？</a:t>
            </a:r>
          </a:p>
        </p:txBody>
      </p:sp>
    </p:spTree>
    <p:extLst>
      <p:ext uri="{BB962C8B-B14F-4D97-AF65-F5344CB8AC3E}">
        <p14:creationId xmlns:p14="http://schemas.microsoft.com/office/powerpoint/2010/main" val="1483802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72699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30254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4179339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088748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516104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4203611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384829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446550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320025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95822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ホームページ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76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375971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293157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226664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965491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567823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892908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384817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418733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119455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36803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618338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245082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510319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255093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759748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560908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5480556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229966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46295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ちがい</a:t>
            </a:r>
            <a:endParaRPr kumimoji="1" lang="ja-JP" altLang="en-US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96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ホームページ</a:t>
            </a:r>
          </a:p>
        </p:txBody>
      </p:sp>
    </p:spTree>
    <p:extLst>
      <p:ext uri="{BB962C8B-B14F-4D97-AF65-F5344CB8AC3E}">
        <p14:creationId xmlns:p14="http://schemas.microsoft.com/office/powerpoint/2010/main" val="384689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サイトの頭</a:t>
            </a:r>
          </a:p>
        </p:txBody>
      </p:sp>
    </p:spTree>
    <p:extLst>
      <p:ext uri="{BB962C8B-B14F-4D97-AF65-F5344CB8AC3E}">
        <p14:creationId xmlns:p14="http://schemas.microsoft.com/office/powerpoint/2010/main" val="401482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503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150</Words>
  <Application>Microsoft Office PowerPoint</Application>
  <PresentationFormat>ワイド画面</PresentationFormat>
  <Paragraphs>102</Paragraphs>
  <Slides>57</Slides>
  <Notes>0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2" baseType="lpstr">
      <vt:lpstr>IPA Pゴシック</vt:lpstr>
      <vt:lpstr>游ゴシック</vt:lpstr>
      <vt:lpstr>游ゴシック Light</vt:lpstr>
      <vt:lpstr>Arial</vt:lpstr>
      <vt:lpstr>Office テーマ</vt:lpstr>
      <vt:lpstr>新米社長に送る Webサイトの重要性と 運用の仕方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吹越弘崇</dc:creator>
  <cp:lastModifiedBy>吹越弘崇</cp:lastModifiedBy>
  <cp:revision>18</cp:revision>
  <dcterms:created xsi:type="dcterms:W3CDTF">2018-02-09T12:07:03Z</dcterms:created>
  <dcterms:modified xsi:type="dcterms:W3CDTF">2018-03-12T13:13:14Z</dcterms:modified>
</cp:coreProperties>
</file>