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373217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新米社長に送る</a:t>
            </a:r>
            <a:br>
              <a:rPr kumimoji="1" lang="en-US" altLang="ja-JP" sz="8800" dirty="0"/>
            </a:br>
            <a:r>
              <a:rPr kumimoji="1" lang="en-US" altLang="ja-JP" sz="8800" dirty="0"/>
              <a:t>Web</a:t>
            </a:r>
            <a:r>
              <a:rPr kumimoji="1" lang="ja-JP" altLang="en-US" sz="8800" dirty="0"/>
              <a:t>サイトの重要性と</a:t>
            </a:r>
            <a:br>
              <a:rPr kumimoji="1" lang="en-US" altLang="ja-JP" sz="8800" dirty="0"/>
            </a:br>
            <a:r>
              <a:rPr kumimoji="1" lang="ja-JP" altLang="en-US" sz="8800" dirty="0"/>
              <a:t>運用の仕方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6220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吹越　弘崇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新米社長に送る Webサイトの重要性と 運用の仕方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3</cp:revision>
  <dcterms:created xsi:type="dcterms:W3CDTF">2018-02-09T12:07:03Z</dcterms:created>
  <dcterms:modified xsi:type="dcterms:W3CDTF">2018-02-13T11:12:57Z</dcterms:modified>
</cp:coreProperties>
</file>