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73217"/>
          </a:xfrm>
        </p:spPr>
        <p:txBody>
          <a:bodyPr>
            <a:normAutofit/>
          </a:bodyPr>
          <a:lstStyle/>
          <a:p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新米社長に送る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サイトの重要性と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運用の仕方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2209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吹越　弘崇</a:t>
            </a:r>
            <a:endParaRPr kumimoji="1" lang="ja-JP" altLang="en-US" sz="32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E3923-D2CF-42BF-940B-3584E491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2974" cy="69971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8400" dirty="0"/>
              <a:t>なんで</a:t>
            </a:r>
            <a:endParaRPr lang="en-US" altLang="ja-JP" sz="18400" dirty="0"/>
          </a:p>
          <a:p>
            <a:pPr marL="0" indent="0" algn="ctr">
              <a:buNone/>
            </a:pPr>
            <a:r>
              <a:rPr lang="ja-JP" altLang="en-US" sz="18400" dirty="0"/>
              <a:t>必要なの？</a:t>
            </a:r>
          </a:p>
        </p:txBody>
      </p:sp>
    </p:spTree>
    <p:extLst>
      <p:ext uri="{BB962C8B-B14F-4D97-AF65-F5344CB8AC3E}">
        <p14:creationId xmlns:p14="http://schemas.microsoft.com/office/powerpoint/2010/main" val="232553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70"/>
            <a:ext cx="12192000" cy="673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13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広告</a:t>
            </a:r>
            <a:endParaRPr kumimoji="1" lang="en-US" altLang="ja-JP" sz="413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44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9026" y="1119116"/>
            <a:ext cx="12655826" cy="573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1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プロモーション</a:t>
            </a:r>
            <a:endParaRPr kumimoji="1" lang="en-US" altLang="ja-JP" sz="1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1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6499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6338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9594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4920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1211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8441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384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4770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08007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93832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59979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8809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98477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17154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9432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サイトって何？</a:t>
            </a:r>
          </a:p>
        </p:txBody>
      </p:sp>
    </p:spTree>
    <p:extLst>
      <p:ext uri="{BB962C8B-B14F-4D97-AF65-F5344CB8AC3E}">
        <p14:creationId xmlns:p14="http://schemas.microsoft.com/office/powerpoint/2010/main" val="14838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7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6183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ちがい</a:t>
            </a:r>
            <a:endParaRPr kumimoji="1" lang="ja-JP" altLang="en-US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9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</a:p>
        </p:txBody>
      </p:sp>
    </p:spTree>
    <p:extLst>
      <p:ext uri="{BB962C8B-B14F-4D97-AF65-F5344CB8AC3E}">
        <p14:creationId xmlns:p14="http://schemas.microsoft.com/office/powerpoint/2010/main" val="38468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サイトの頭</a:t>
            </a:r>
          </a:p>
        </p:txBody>
      </p:sp>
    </p:spTree>
    <p:extLst>
      <p:ext uri="{BB962C8B-B14F-4D97-AF65-F5344CB8AC3E}">
        <p14:creationId xmlns:p14="http://schemas.microsoft.com/office/powerpoint/2010/main" val="40148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50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Office PowerPoint</Application>
  <PresentationFormat>ワイド画面</PresentationFormat>
  <Paragraphs>46</Paragraphs>
  <Slides>25</Slides>
  <Notes>0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IPA Pゴシック</vt:lpstr>
      <vt:lpstr>游ゴシック</vt:lpstr>
      <vt:lpstr>游ゴシック Light</vt:lpstr>
      <vt:lpstr>Arial</vt:lpstr>
      <vt:lpstr>Office テーマ</vt:lpstr>
      <vt:lpstr>新米社長に送る Webサイトの重要性と 運用の仕方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10</cp:revision>
  <dcterms:created xsi:type="dcterms:W3CDTF">2018-02-09T12:07:03Z</dcterms:created>
  <dcterms:modified xsi:type="dcterms:W3CDTF">2018-03-12T13:01:55Z</dcterms:modified>
</cp:coreProperties>
</file>