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6E5228-A6FC-4F6E-A30D-F8EC2F8BA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6070D759-840E-482C-B429-334EF1424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E00FFB-5F8E-481C-BE35-EDE8AE849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49FD1F-E098-44F9-B23F-22F67C19B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1CF9EE-8CED-423E-8086-47804227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117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D6B556-95C9-4785-91F6-BD9D335E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9800044-A171-4A5F-9958-AA28A1F6F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125D82-9E35-4E44-A5F2-11E0C608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6D29AE-474C-41D3-9BBB-03DEA14C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B1E456-8EB5-40A8-90BA-A3C5B09A4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418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CA3EEC5-06CD-4CC3-B805-08146328E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B5E0E1-8CB8-4941-93E4-EB8187227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39E535-8D67-421C-9B17-F3DA137F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2E77BA-6057-433F-8DDA-79A959256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F3B66B-5565-47C1-9EEA-0FA39497E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35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9DDFF-F234-40B6-B1AF-601817301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6D4681-6E6F-436F-97EF-E9EBDE840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707888-5410-4C61-9E48-3D908CB3B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D41CC0-8A2E-4407-A42F-3545AAF1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D08587-9AEF-4DE1-AF83-CC2FB0292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096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0F9DE0-3220-4600-B07A-4D3924E0F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06060B-9CFD-402E-9DBF-9B308D791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10CC2C-31CC-4768-8CC4-C5CE4C640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6A00FC-7F8B-4D02-AB82-4CDD76919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EF7D29-DFB5-47F7-ACEB-6D131A49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08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8E02B0-5641-441B-A71A-9299E068B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D6369C-D16E-4884-ACEF-27CF0607A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0B420FB-F380-4501-BA60-507B0FA5D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D8A31F-6F1A-470B-94C8-839221B2C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32064C-C6D2-4417-9337-82B739675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B05067-49AC-43AE-9A9E-AF6F1621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94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9BCEAF-0569-46A0-8DFB-1EDB94FC3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EE8F17-8C5D-4310-BF9B-58066B43F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DD38E2-B833-46A9-AE61-704C7E337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FEF3001-7767-4F0E-A096-EFB0510D9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22A22B0-2E47-4B44-9BE7-A7AEA6DDE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6BB30E9-9269-4D34-A9EB-108454C6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B179D02-F510-49B2-8BD3-54D65AD64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F9524E4-C648-4F5B-8B11-9F8FD71CD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726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3174F6-67A2-4A11-ABAA-057E407C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FA11439-F587-447C-9AD2-10E2058D6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ABA5B75-E79D-4D06-B919-51C43766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6B8FA6C-D4F6-4FA7-8609-AAAB369D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084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6B92E95-7711-4B0F-BB90-A5C01BBFB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93079E4-E85D-4F01-8F0B-94ECABB2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80E579-CAC8-4FBE-8ADF-05B2A8ED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320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B05EE6-834B-4216-A817-99BECF60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B5B48E-FAF1-46C4-89D6-074B54B32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6A20A2-3A61-483C-9BB9-A291CBBC4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F6F82D-B95B-4B47-B524-70FF3F9A4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D53E99-CD9C-4334-B5BA-A2B10921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708DE6-7A59-4532-9467-7F9BA7213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610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D38606-7425-4ADE-B4E8-5461056E9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B64E96A-3C1F-4838-8D85-393FA772A1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41D7A9-A1A0-44EE-B713-390BB347D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3F589D-4142-4771-8818-AC9B072C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91A77B-B83B-45D2-9862-ABC00945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296542-376C-41A9-9694-CC367A2B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86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C6D1DBB-1706-4631-A8F4-099ACC436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E82CE0-0854-45BA-B119-0E2B89686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711162-1C78-47C7-A982-0822602274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73A8C-9030-4E44-8A2D-FFAF2D8309F2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02B6BC-5637-4E32-88DE-92C26E635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701A32-BB49-4291-B0CD-91CAE15F6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25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D282D0-880C-437D-9F9A-391660DF8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373217"/>
          </a:xfrm>
        </p:spPr>
        <p:txBody>
          <a:bodyPr>
            <a:normAutofit/>
          </a:bodyPr>
          <a:lstStyle/>
          <a:p>
            <a:r>
              <a:rPr kumimoji="1" lang="ja-JP" altLang="en-US" sz="88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新米社長に送る</a:t>
            </a:r>
            <a:br>
              <a:rPr kumimoji="1" lang="en-US" altLang="ja-JP" sz="88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</a:br>
            <a:r>
              <a:rPr kumimoji="1" lang="en-US" altLang="ja-JP" sz="88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  <a:r>
              <a:rPr kumimoji="1" lang="ja-JP" altLang="en-US" sz="88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サイトの重要性と</a:t>
            </a:r>
            <a:br>
              <a:rPr kumimoji="1" lang="en-US" altLang="ja-JP" sz="88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</a:br>
            <a:r>
              <a:rPr kumimoji="1" lang="ja-JP" altLang="en-US" sz="88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運用の仕方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2C42E2B8-E852-47C3-8ED6-267EE9A54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35637"/>
            <a:ext cx="9144000" cy="622094"/>
          </a:xfrm>
        </p:spPr>
        <p:txBody>
          <a:bodyPr>
            <a:normAutofit/>
          </a:bodyPr>
          <a:lstStyle/>
          <a:p>
            <a:r>
              <a:rPr lang="ja-JP" altLang="en-US" sz="32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吹越　弘崇</a:t>
            </a:r>
            <a:endParaRPr kumimoji="1" lang="ja-JP" altLang="en-US" sz="3200" dirty="0">
              <a:latin typeface="IPA Pゴシック" panose="020B0500000000000000" pitchFamily="50" charset="-128"/>
              <a:ea typeface="IPA Pゴシック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362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2080072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1483802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1900762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618338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14</Words>
  <Application>Microsoft Office PowerPoint</Application>
  <PresentationFormat>ワイド画面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IPA Pゴシック</vt:lpstr>
      <vt:lpstr>游ゴシック</vt:lpstr>
      <vt:lpstr>游ゴシック Light</vt:lpstr>
      <vt:lpstr>Arial</vt:lpstr>
      <vt:lpstr>Office テーマ</vt:lpstr>
      <vt:lpstr>新米社長に送る Webサイトの重要性と 運用の仕方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吹越弘崇</dc:creator>
  <cp:lastModifiedBy>吹越弘崇</cp:lastModifiedBy>
  <cp:revision>7</cp:revision>
  <dcterms:created xsi:type="dcterms:W3CDTF">2018-02-09T12:07:03Z</dcterms:created>
  <dcterms:modified xsi:type="dcterms:W3CDTF">2018-02-13T11:34:52Z</dcterms:modified>
</cp:coreProperties>
</file>