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4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CF1739-9949-504B-3AF3-999E9A7F7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E656E8-C860-3D37-E5BC-F0AE81213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4783C3-1B61-6D90-1E90-0320FCB6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116F-5DD1-4D71-8A94-A749B7E0424C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9FD344-4935-2220-C27D-656768D4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6CFED6-A0D0-67C3-71C5-214E96A5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E999-426C-4571-8737-1779F793B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03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8DDCB-A412-D1A6-6835-10A721BF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29CB2E-6C0C-1CC4-1E60-99259AA73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0E9B80-8D9B-C193-1AA8-4E2A401B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116F-5DD1-4D71-8A94-A749B7E0424C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D785B2-733F-E618-C073-E36168C2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E55EA3-9709-AC55-8FF4-10ED6CEA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E999-426C-4571-8737-1779F793B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7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DCD92D1-F344-873D-74FA-4BB3A7AB0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DAE4F9-2EAA-B76B-A371-45DCF0E27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FF8665-2147-F958-4AE6-01B51394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116F-5DD1-4D71-8A94-A749B7E0424C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49E6C1-3F8A-EA1D-D3CA-E99BA5E7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A99432-CB33-864A-ACBD-E3AE22B5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E999-426C-4571-8737-1779F793B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70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08355D-8FAB-AD5F-7495-2421E007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0BB7B8-AC20-475D-93AC-8EB0B1A18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FD20B4-08C7-8AAF-6375-EE1CF020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116F-5DD1-4D71-8A94-A749B7E0424C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AE1A28-B81E-151C-B786-C20B3BDD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0CB07F-9358-E28A-AB18-60D2875D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E999-426C-4571-8737-1779F793B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42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00B7E2-5986-2DA3-A5FB-4726129C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9F9361-43A0-7FCF-A75C-8786A1C4B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4187B9-691A-D373-0A88-019CAABE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116F-5DD1-4D71-8A94-A749B7E0424C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E19E19-B24D-614C-25B3-42687D58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199004-A73C-BB48-051D-0BD9DDB7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E999-426C-4571-8737-1779F793B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31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42C02-154F-25E1-8F9D-595B9672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6B4D6C-57F9-8C90-42EE-EB68FFD30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290C2D-0FC0-B7FA-2974-8969C4403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E71CC6-79B1-034A-0EBC-00D586AD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116F-5DD1-4D71-8A94-A749B7E0424C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31D5D3-F6E7-C574-6F0C-A84529A0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B123AA-1B46-2DB9-B422-6013DF8F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E999-426C-4571-8737-1779F793B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71EE42-753A-B357-596F-19DB9AFC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9C5F33-5DF4-6706-AF3F-936A7676E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2527CF-9FE0-ECE6-31EF-61832F36A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BFB918-FD19-05DB-7B44-B8AA7C286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377723-1896-A89A-AD28-FF241FB7F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E68E877-EDB4-BF3E-45D8-87BADB92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116F-5DD1-4D71-8A94-A749B7E0424C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6B91DB0-609C-7D2F-0ED3-69E8CC857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445430-A100-71BB-2CEC-D90EDC4F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E999-426C-4571-8737-1779F793B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25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5D218C-7AD1-7D72-26F2-0B0A4729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3583F45-8043-6486-FA52-A09D2229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116F-5DD1-4D71-8A94-A749B7E0424C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9239B31-CBBE-BBD8-4B21-449D785C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0035DB-973D-1B52-03BB-3912B019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E999-426C-4571-8737-1779F793B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22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4D0BB4-2B2F-29C0-2BDC-AC1BEAD3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116F-5DD1-4D71-8A94-A749B7E0424C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ECBD1B7-3A05-BFA9-5B70-62146A5D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912E93-B33A-D067-DA8F-4085EDCE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E999-426C-4571-8737-1779F793B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68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5B6223-A7AB-6036-C958-5D8CC017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AC1DE9-6528-6B87-04C6-B41A3F5FD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D2826B-D270-D034-E98A-4C4B7E5E4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DEB428-CE39-EB2C-E763-5C23E4C6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116F-5DD1-4D71-8A94-A749B7E0424C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12416B-3390-FC87-2E9A-8BB357FF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744349-3C70-6069-C22F-4A79CC2B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E999-426C-4571-8737-1779F793B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25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819AB6-7E64-0EC6-6B6E-AA013E47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B05856-7971-B8BE-EC86-61AF75A1E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1C26F7-9F3C-E8F3-B10D-A5EF24F66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3E6081-81C6-D210-1766-0BCDF0FB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116F-5DD1-4D71-8A94-A749B7E0424C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8C6633-2616-DE69-6A0E-0D03F098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74864F-DD70-F635-BF3A-D5D8B721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E999-426C-4571-8737-1779F793B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88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C88186-6816-6E85-A51D-01726019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B9672A-30D7-44CD-0430-066E469FF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1EEE8B-FD61-621A-53AE-998FCFFDA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A2116F-5DD1-4D71-8A94-A749B7E0424C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296878-D97E-5A3B-48D9-6E9E32F7F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49B26F-E956-2C63-2CBD-AAEF066DD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61E999-426C-4571-8737-1779F793BB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25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0CD1F9F5-CF9B-9D2A-E396-F0E29AE35DFA}"/>
              </a:ext>
            </a:extLst>
          </p:cNvPr>
          <p:cNvSpPr/>
          <p:nvPr/>
        </p:nvSpPr>
        <p:spPr>
          <a:xfrm>
            <a:off x="2184964" y="4760170"/>
            <a:ext cx="2604976" cy="1464887"/>
          </a:xfrm>
          <a:prstGeom prst="roundRect">
            <a:avLst>
              <a:gd name="adj" fmla="val 5704"/>
            </a:avLst>
          </a:prstGeom>
          <a:noFill/>
          <a:ln w="635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F237CC54-93B4-F9A0-45C6-4C5C7C5AB3FE}"/>
              </a:ext>
            </a:extLst>
          </p:cNvPr>
          <p:cNvSpPr/>
          <p:nvPr/>
        </p:nvSpPr>
        <p:spPr>
          <a:xfrm>
            <a:off x="7771998" y="1533374"/>
            <a:ext cx="2604976" cy="1464887"/>
          </a:xfrm>
          <a:prstGeom prst="roundRect">
            <a:avLst>
              <a:gd name="adj" fmla="val 5704"/>
            </a:avLst>
          </a:prstGeom>
          <a:noFill/>
          <a:ln w="635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41B33F2-8EEC-AA13-179B-B5F594903399}"/>
              </a:ext>
            </a:extLst>
          </p:cNvPr>
          <p:cNvSpPr txBox="1"/>
          <p:nvPr/>
        </p:nvSpPr>
        <p:spPr>
          <a:xfrm>
            <a:off x="8149080" y="1402363"/>
            <a:ext cx="1850806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Microsoft</a:t>
            </a:r>
            <a:r>
              <a:rPr kumimoji="0" lang="ja-JP" altLang="en-US" sz="12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0" lang="en-US" altLang="ja-JP" sz="12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Office</a:t>
            </a:r>
            <a:endParaRPr kumimoji="0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1203396-C234-D547-65C8-26E971E5F25A}"/>
              </a:ext>
            </a:extLst>
          </p:cNvPr>
          <p:cNvSpPr/>
          <p:nvPr/>
        </p:nvSpPr>
        <p:spPr>
          <a:xfrm>
            <a:off x="8482066" y="2113427"/>
            <a:ext cx="1184832" cy="31610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58420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  <a:sym typeface="ヒラギノ角ゴ ProN W3"/>
              </a:rPr>
              <a:t>Sharepoint</a:t>
            </a:r>
            <a:endParaRPr kumimoji="0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  <a:sym typeface="ヒラギノ角ゴ ProN W3"/>
            </a:endParaRPr>
          </a:p>
        </p:txBody>
      </p:sp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EBDB981D-A474-9282-3B83-83FB8DE740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7351" y="1385372"/>
            <a:ext cx="466214" cy="325500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69C53D3A-4EE4-7965-E65B-D893AE9674B7}"/>
              </a:ext>
            </a:extLst>
          </p:cNvPr>
          <p:cNvCxnSpPr>
            <a:cxnSpLocks/>
            <a:stCxn id="82" idx="3"/>
            <a:endCxn id="45" idx="1"/>
          </p:cNvCxnSpPr>
          <p:nvPr/>
        </p:nvCxnSpPr>
        <p:spPr>
          <a:xfrm>
            <a:off x="6873381" y="2271478"/>
            <a:ext cx="1608685" cy="0"/>
          </a:xfrm>
          <a:prstGeom prst="straightConnector1">
            <a:avLst/>
          </a:prstGeom>
          <a:noFill/>
          <a:ln w="6350" cap="flat">
            <a:solidFill>
              <a:srgbClr val="FFFFFF">
                <a:lumMod val="65000"/>
              </a:srgbClr>
            </a:solidFill>
            <a:prstDash val="solid"/>
            <a:miter lim="400000"/>
            <a:headEnd type="none" w="med" len="med"/>
            <a:tailEnd type="triangle" w="med" len="med"/>
          </a:ln>
          <a:effectLst/>
        </p:spPr>
      </p:cxn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BA9CABE5-FF9A-BFE6-3331-3FB79307E56C}"/>
              </a:ext>
            </a:extLst>
          </p:cNvPr>
          <p:cNvSpPr/>
          <p:nvPr/>
        </p:nvSpPr>
        <p:spPr>
          <a:xfrm>
            <a:off x="2184964" y="1533374"/>
            <a:ext cx="5398493" cy="1464887"/>
          </a:xfrm>
          <a:prstGeom prst="roundRect">
            <a:avLst>
              <a:gd name="adj" fmla="val 5704"/>
            </a:avLst>
          </a:prstGeom>
          <a:noFill/>
          <a:ln w="635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D391FB8-E23A-18C9-3EAC-B30B0355B71D}"/>
              </a:ext>
            </a:extLst>
          </p:cNvPr>
          <p:cNvSpPr txBox="1"/>
          <p:nvPr/>
        </p:nvSpPr>
        <p:spPr>
          <a:xfrm>
            <a:off x="3938243" y="1402362"/>
            <a:ext cx="1850806" cy="277000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PowerPlatform</a:t>
            </a:r>
            <a:endParaRPr kumimoji="0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109F67D4-654A-1D70-FE0B-B8D2FBCD2231}"/>
              </a:ext>
            </a:extLst>
          </p:cNvPr>
          <p:cNvSpPr/>
          <p:nvPr/>
        </p:nvSpPr>
        <p:spPr>
          <a:xfrm>
            <a:off x="5688549" y="2113427"/>
            <a:ext cx="1184832" cy="31610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58420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  <a:sym typeface="ヒラギノ角ゴ ProN W3"/>
              </a:rPr>
              <a:t>PowerAutomate</a:t>
            </a:r>
            <a:endParaRPr kumimoji="0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  <a:sym typeface="ヒラギノ角ゴ ProN W3"/>
            </a:endParaRPr>
          </a:p>
        </p:txBody>
      </p:sp>
      <p:pic>
        <p:nvPicPr>
          <p:cNvPr id="83" name="グラフィックス 82">
            <a:extLst>
              <a:ext uri="{FF2B5EF4-FFF2-40B4-BE49-F238E27FC236}">
                <a16:creationId xmlns:a16="http://schemas.microsoft.com/office/drawing/2014/main" id="{02ECBC22-3F3E-04A2-C5C6-2E898C254C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6514" y="1385372"/>
            <a:ext cx="466214" cy="325500"/>
          </a:xfrm>
          <a:prstGeom prst="rect">
            <a:avLst/>
          </a:prstGeom>
        </p:spPr>
      </p:pic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047E966D-53CA-27AA-A3E0-50518C5A229C}"/>
              </a:ext>
            </a:extLst>
          </p:cNvPr>
          <p:cNvSpPr/>
          <p:nvPr/>
        </p:nvSpPr>
        <p:spPr>
          <a:xfrm>
            <a:off x="2895032" y="2113427"/>
            <a:ext cx="1184832" cy="31610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58420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  <a:sym typeface="ヒラギノ角ゴ ProN W3"/>
              </a:rPr>
              <a:t>PowerApps</a:t>
            </a:r>
            <a:endParaRPr kumimoji="0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E50834ED-81DE-A48B-C242-8914E57FEEAB}"/>
              </a:ext>
            </a:extLst>
          </p:cNvPr>
          <p:cNvSpPr/>
          <p:nvPr/>
        </p:nvSpPr>
        <p:spPr>
          <a:xfrm>
            <a:off x="4978481" y="4760170"/>
            <a:ext cx="2604976" cy="1464887"/>
          </a:xfrm>
          <a:prstGeom prst="roundRect">
            <a:avLst>
              <a:gd name="adj" fmla="val 5704"/>
            </a:avLst>
          </a:prstGeom>
          <a:noFill/>
          <a:ln w="6350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2A8F22D-B415-D664-E663-C7B4B9C30087}"/>
              </a:ext>
            </a:extLst>
          </p:cNvPr>
          <p:cNvSpPr txBox="1"/>
          <p:nvPr/>
        </p:nvSpPr>
        <p:spPr>
          <a:xfrm>
            <a:off x="5355563" y="4629158"/>
            <a:ext cx="1850806" cy="277000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   snowflake</a:t>
            </a:r>
            <a:endParaRPr kumimoji="0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E7CF398F-2E47-0DA0-75E1-24A4EF76494E}"/>
              </a:ext>
            </a:extLst>
          </p:cNvPr>
          <p:cNvSpPr/>
          <p:nvPr/>
        </p:nvSpPr>
        <p:spPr>
          <a:xfrm>
            <a:off x="5688549" y="5340223"/>
            <a:ext cx="1184832" cy="31610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rgbClr val="FFFFFF">
                <a:lumMod val="65000"/>
              </a:srgbClr>
            </a:solidFill>
            <a:prstDash val="solid"/>
          </a:ln>
          <a:effectLst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58420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  <a:sym typeface="ヒラギノ角ゴ ProN W3"/>
              </a:rPr>
              <a:t>ChatGPT</a:t>
            </a:r>
            <a:endParaRPr kumimoji="0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  <a:sym typeface="ヒラギノ角ゴ ProN W3"/>
            </a:endParaRPr>
          </a:p>
        </p:txBody>
      </p:sp>
      <p:pic>
        <p:nvPicPr>
          <p:cNvPr id="91" name="グラフィックス 90">
            <a:extLst>
              <a:ext uri="{FF2B5EF4-FFF2-40B4-BE49-F238E27FC236}">
                <a16:creationId xmlns:a16="http://schemas.microsoft.com/office/drawing/2014/main" id="{6AD986F0-BF91-55D4-D28B-818F7F495C2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3834" y="4612168"/>
            <a:ext cx="466214" cy="325500"/>
          </a:xfrm>
          <a:prstGeom prst="rect">
            <a:avLst/>
          </a:prstGeom>
        </p:spPr>
      </p:pic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BA0802DF-4BAC-A33C-9436-623C05CEFE3F}"/>
              </a:ext>
            </a:extLst>
          </p:cNvPr>
          <p:cNvCxnSpPr>
            <a:cxnSpLocks/>
            <a:stCxn id="86" idx="3"/>
            <a:endCxn id="82" idx="1"/>
          </p:cNvCxnSpPr>
          <p:nvPr/>
        </p:nvCxnSpPr>
        <p:spPr>
          <a:xfrm>
            <a:off x="4079864" y="2271478"/>
            <a:ext cx="1608685" cy="0"/>
          </a:xfrm>
          <a:prstGeom prst="straightConnector1">
            <a:avLst/>
          </a:prstGeom>
          <a:noFill/>
          <a:ln w="6350" cap="flat">
            <a:solidFill>
              <a:srgbClr val="FFFFFF">
                <a:lumMod val="65000"/>
              </a:srgbClr>
            </a:solidFill>
            <a:prstDash val="solid"/>
            <a:miter lim="400000"/>
            <a:headEnd type="none" w="med" len="med"/>
            <a:tailEnd type="triangle" w="med" len="med"/>
          </a:ln>
          <a:effectLst/>
        </p:spPr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3B0FA5E6-73F1-DFF9-AD2B-5796D1D60632}"/>
              </a:ext>
            </a:extLst>
          </p:cNvPr>
          <p:cNvSpPr txBox="1"/>
          <p:nvPr/>
        </p:nvSpPr>
        <p:spPr>
          <a:xfrm>
            <a:off x="2562045" y="4629158"/>
            <a:ext cx="1850806" cy="277000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Local</a:t>
            </a: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環境</a:t>
            </a:r>
          </a:p>
        </p:txBody>
      </p:sp>
      <p:pic>
        <p:nvPicPr>
          <p:cNvPr id="103" name="グラフィックス 102">
            <a:extLst>
              <a:ext uri="{FF2B5EF4-FFF2-40B4-BE49-F238E27FC236}">
                <a16:creationId xmlns:a16="http://schemas.microsoft.com/office/drawing/2014/main" id="{70DEE2F9-E721-396C-31BA-8EAF7D01722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4141" y="4565038"/>
            <a:ext cx="412397" cy="412396"/>
          </a:xfrm>
          <a:prstGeom prst="rect">
            <a:avLst/>
          </a:prstGeom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F8B14526-C373-1496-C181-079C5630A9AE}"/>
              </a:ext>
            </a:extLst>
          </p:cNvPr>
          <p:cNvSpPr txBox="1"/>
          <p:nvPr/>
        </p:nvSpPr>
        <p:spPr>
          <a:xfrm>
            <a:off x="2562961" y="4915532"/>
            <a:ext cx="474756" cy="24030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914400" eaLnBrk="1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端末</a:t>
            </a:r>
          </a:p>
        </p:txBody>
      </p:sp>
    </p:spTree>
    <p:extLst>
      <p:ext uri="{BB962C8B-B14F-4D97-AF65-F5344CB8AC3E}">
        <p14:creationId xmlns:p14="http://schemas.microsoft.com/office/powerpoint/2010/main" val="302390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12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RECRUIT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越智 啓人</dc:creator>
  <cp:lastModifiedBy>越智 啓人</cp:lastModifiedBy>
  <cp:revision>1</cp:revision>
  <dcterms:created xsi:type="dcterms:W3CDTF">2025-10-15T06:18:58Z</dcterms:created>
  <dcterms:modified xsi:type="dcterms:W3CDTF">2025-10-15T10:19:10Z</dcterms:modified>
</cp:coreProperties>
</file>