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68544"/>
  </p:normalViewPr>
  <p:slideViewPr>
    <p:cSldViewPr snapToGrid="0" snapToObjects="1">
      <p:cViewPr>
        <p:scale>
          <a:sx n="73" d="100"/>
          <a:sy n="73" d="100"/>
        </p:scale>
        <p:origin x="164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err="1"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3</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プログラミング言語</a:t>
            </a:r>
            <a:r>
              <a:rPr lang="en-US" altLang="ja-JP" dirty="0" smtClean="0"/>
              <a:t>Ruby</a:t>
            </a:r>
            <a:r>
              <a:rPr lang="ja-JP" altLang="en-US" dirty="0" smtClean="0"/>
              <a:t>の学習支援アプリ</a:t>
            </a:r>
            <a:endParaRPr lang="en-US" altLang="ja-JP" dirty="0" smtClean="0"/>
          </a:p>
          <a:p>
            <a:r>
              <a:rPr kumimoji="1" lang="en-US" altLang="ja-JP" dirty="0" smtClean="0"/>
              <a:t>〜</a:t>
            </a:r>
            <a:r>
              <a:rPr kumimoji="1" lang="ja-JP" altLang="en-US" dirty="0" smtClean="0"/>
              <a:t>学習の効率化を目指すシステム構築</a:t>
            </a:r>
            <a:r>
              <a:rPr kumimoji="1" lang="en-US" altLang="ja-JP" dirty="0" smtClean="0"/>
              <a:t>〜</a:t>
            </a:r>
            <a:endParaRPr kumimoji="1" lang="ja-JP" altLang="en-US" dirty="0"/>
          </a:p>
        </p:txBody>
      </p:sp>
    </p:spTree>
    <p:extLst>
      <p:ext uri="{BB962C8B-B14F-4D97-AF65-F5344CB8AC3E}">
        <p14:creationId xmlns:p14="http://schemas.microsoft.com/office/powerpoint/2010/main" val="92325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574933" y="2329843"/>
            <a:ext cx="4976735"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t>これからの社会において、</a:t>
            </a:r>
            <a:endParaRPr lang="en-US" altLang="ja-JP" sz="2000" dirty="0"/>
          </a:p>
          <a:p>
            <a:pPr algn="ctr"/>
            <a:r>
              <a:rPr kumimoji="1" lang="ja-JP" altLang="en-US" sz="2000" dirty="0" smtClean="0"/>
              <a:t>プログラミングスキルは必須</a:t>
            </a:r>
            <a:endParaRPr kumimoji="1" lang="ja-JP" altLang="en-US" sz="2000" dirty="0"/>
          </a:p>
        </p:txBody>
      </p:sp>
      <p:sp>
        <p:nvSpPr>
          <p:cNvPr id="7" name="円/楕円 6"/>
          <p:cNvSpPr/>
          <p:nvPr/>
        </p:nvSpPr>
        <p:spPr>
          <a:xfrm>
            <a:off x="256652" y="178207"/>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初等教育のプログラミング学習の導入</a:t>
            </a:r>
            <a:endParaRPr kumimoji="1" lang="ja-JP" altLang="en-US" dirty="0"/>
          </a:p>
        </p:txBody>
      </p:sp>
      <p:sp>
        <p:nvSpPr>
          <p:cNvPr id="8" name="円/楕円 7"/>
          <p:cNvSpPr/>
          <p:nvPr/>
        </p:nvSpPr>
        <p:spPr>
          <a:xfrm>
            <a:off x="256652" y="4796275"/>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社会の</a:t>
            </a:r>
            <a:r>
              <a:rPr lang="en-US" altLang="ja-JP" dirty="0" smtClean="0"/>
              <a:t>IT</a:t>
            </a:r>
            <a:r>
              <a:rPr lang="ja-JP" altLang="en-US" dirty="0" smtClean="0"/>
              <a:t>化</a:t>
            </a:r>
            <a:endParaRPr kumimoji="1" lang="ja-JP" altLang="en-US" dirty="0"/>
          </a:p>
        </p:txBody>
      </p:sp>
      <p:sp>
        <p:nvSpPr>
          <p:cNvPr id="12" name="右矢印 11"/>
          <p:cNvSpPr/>
          <p:nvPr/>
        </p:nvSpPr>
        <p:spPr>
          <a:xfrm rot="18764264">
            <a:off x="2198403" y="4730396"/>
            <a:ext cx="563695" cy="24888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68100" y="3147930"/>
            <a:ext cx="1184223" cy="4796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968755" y="1424064"/>
            <a:ext cx="5156616" cy="39124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kumimoji="1" lang="ja-JP" altLang="en-US" dirty="0" smtClean="0"/>
              <a:t>開発環境に近い状況での言語学習</a:t>
            </a:r>
            <a:endParaRPr kumimoji="1" lang="en-US" altLang="ja-JP" dirty="0" smtClean="0"/>
          </a:p>
          <a:p>
            <a:pPr marL="285750" indent="-285750">
              <a:buFont typeface="Arial" charset="0"/>
              <a:buChar char="•"/>
            </a:pPr>
            <a:r>
              <a:rPr kumimoji="1" lang="ja-JP" altLang="en-US" dirty="0" smtClean="0"/>
              <a:t>使用者の柔軟な発想を尊重</a:t>
            </a:r>
            <a:endParaRPr kumimoji="1" lang="en-US" altLang="ja-JP" dirty="0" smtClean="0"/>
          </a:p>
          <a:p>
            <a:pPr marL="285750" indent="-285750">
              <a:buFont typeface="Arial" charset="0"/>
              <a:buChar char="•"/>
            </a:pPr>
            <a:r>
              <a:rPr kumimoji="1" lang="ja-JP" altLang="en-US" dirty="0" smtClean="0"/>
              <a:t>適切なコーディングの為の指摘</a:t>
            </a:r>
            <a:endParaRPr kumimoji="1" lang="en-US" altLang="ja-JP" dirty="0" smtClean="0"/>
          </a:p>
          <a:p>
            <a:pPr marL="285750" indent="-285750">
              <a:buFont typeface="Arial" charset="0"/>
              <a:buChar char="•"/>
            </a:pPr>
            <a:r>
              <a:rPr kumimoji="1" lang="ja-JP" altLang="en-US" dirty="0" smtClean="0"/>
              <a:t>学習後のスムーズな開発環境の構築</a:t>
            </a:r>
            <a:endParaRPr kumimoji="1" lang="ja-JP" altLang="en-US" dirty="0"/>
          </a:p>
        </p:txBody>
      </p:sp>
      <p:sp>
        <p:nvSpPr>
          <p:cNvPr id="17" name="テキスト ボックス 16"/>
          <p:cNvSpPr txBox="1"/>
          <p:nvPr/>
        </p:nvSpPr>
        <p:spPr>
          <a:xfrm>
            <a:off x="7984451" y="704377"/>
            <a:ext cx="3125224" cy="584775"/>
          </a:xfrm>
          <a:prstGeom prst="rect">
            <a:avLst/>
          </a:prstGeom>
          <a:noFill/>
        </p:spPr>
        <p:txBody>
          <a:bodyPr wrap="square" rtlCol="0">
            <a:spAutoFit/>
          </a:bodyPr>
          <a:lstStyle/>
          <a:p>
            <a:pPr algn="ctr"/>
            <a:r>
              <a:rPr lang="en-US" altLang="ja-JP" sz="3200" dirty="0"/>
              <a:t>r</a:t>
            </a:r>
            <a:r>
              <a:rPr kumimoji="1" lang="en-US" altLang="ja-JP" sz="3200" dirty="0" smtClean="0"/>
              <a:t>uby_learner</a:t>
            </a:r>
            <a:endParaRPr kumimoji="1" lang="ja-JP" altLang="en-US" sz="3200" dirty="0"/>
          </a:p>
        </p:txBody>
      </p:sp>
      <p:sp>
        <p:nvSpPr>
          <p:cNvPr id="18" name="右矢印 17"/>
          <p:cNvSpPr/>
          <p:nvPr/>
        </p:nvSpPr>
        <p:spPr>
          <a:xfrm rot="2822028">
            <a:off x="2209146" y="1938446"/>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603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3" y="805592"/>
            <a:ext cx="2318124"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284085"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設定より規約を遵守したコード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7176447" y="3141419"/>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20683" y="2540429"/>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753150"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進捗状況の</a:t>
            </a:r>
            <a:r>
              <a:rPr lang="ja-JP" altLang="en-US" dirty="0" smtClean="0"/>
              <a:t>管理（個人・チーム）</a:t>
            </a:r>
            <a:endParaRPr lang="en-US" altLang="ja-JP" dirty="0" smtClean="0"/>
          </a:p>
          <a:p>
            <a:r>
              <a:rPr kumimoji="1" lang="ja-JP" altLang="en-US" dirty="0" smtClean="0"/>
              <a:t>体系的なドリル学習後の実戦練習（システム構築練習）</a:t>
            </a:r>
            <a:endParaRPr kumimoji="1" lang="en-US" altLang="ja-JP" dirty="0" smtClean="0"/>
          </a:p>
          <a:p>
            <a:r>
              <a:rPr kumimoji="1" lang="ja-JP" altLang="en-US" dirty="0" smtClean="0"/>
              <a:t>現在の</a:t>
            </a:r>
            <a:r>
              <a:rPr kumimoji="1" lang="en-US" altLang="ja-JP" dirty="0" smtClean="0"/>
              <a:t>emacs</a:t>
            </a:r>
            <a:r>
              <a:rPr kumimoji="1" lang="ja-JP" altLang="en-US" dirty="0" smtClean="0"/>
              <a:t>対応を</a:t>
            </a:r>
            <a:r>
              <a:rPr kumimoji="1" lang="en-US" altLang="ja-JP" dirty="0" smtClean="0"/>
              <a:t>vi</a:t>
            </a:r>
            <a:r>
              <a:rPr kumimoji="1" lang="ja-JP" altLang="en-US" dirty="0" smtClean="0"/>
              <a:t>対応にもする</a:t>
            </a:r>
            <a:endParaRPr kumimoji="1" lang="en-US" altLang="ja-JP" dirty="0" smtClean="0"/>
          </a:p>
          <a:p>
            <a:r>
              <a:rPr lang="ja-JP" altLang="en-US" dirty="0" smtClean="0"/>
              <a:t>その後の環境構築の手引き（自動化）</a:t>
            </a:r>
            <a:endParaRPr lang="en-US" altLang="ja-JP" dirty="0" smtClean="0"/>
          </a:p>
          <a:p>
            <a:r>
              <a:rPr kumimoji="1" lang="en-US" altLang="ja-JP" dirty="0" smtClean="0"/>
              <a:t>Windows</a:t>
            </a:r>
            <a:r>
              <a:rPr kumimoji="1" lang="ja-JP" altLang="en-US" dirty="0" smtClean="0"/>
              <a:t>へ対応を検討（</a:t>
            </a:r>
            <a:r>
              <a:rPr kumimoji="1" lang="en-US" altLang="ja-JP" dirty="0" smtClean="0"/>
              <a:t>VS Code</a:t>
            </a:r>
            <a:r>
              <a:rPr kumimoji="1" lang="ja-JP" altLang="en-US" dirty="0" smtClean="0"/>
              <a:t>？）</a:t>
            </a:r>
            <a:endParaRPr kumimoji="1" lang="ja-JP" altLang="en-US" dirty="0"/>
          </a:p>
        </p:txBody>
      </p:sp>
    </p:spTree>
    <p:extLst>
      <p:ext uri="{BB962C8B-B14F-4D97-AF65-F5344CB8AC3E}">
        <p14:creationId xmlns:p14="http://schemas.microsoft.com/office/powerpoint/2010/main" val="185017151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820</Words>
  <Application>Microsoft Macintosh PowerPoint</Application>
  <PresentationFormat>ワイド画面</PresentationFormat>
  <Paragraphs>105</Paragraphs>
  <Slides>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Mangal</vt:lpstr>
      <vt:lpstr>Yu Gothic</vt:lpstr>
      <vt:lpstr>Yu Gothic Light</vt:lpstr>
      <vt:lpstr>Arial</vt:lpstr>
      <vt:lpstr>ホワイト</vt:lpstr>
      <vt:lpstr> ruby_learner</vt:lpstr>
      <vt:lpstr>PowerPoint プレゼンテーション</vt:lpstr>
      <vt:lpstr>PowerPoint プレゼンテーション</vt:lpstr>
      <vt:lpstr>PowerPoint プレゼンテーション</vt:lpstr>
      <vt:lpstr>追加機能（予定）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19</cp:revision>
  <dcterms:created xsi:type="dcterms:W3CDTF">2018-08-29T01:11:43Z</dcterms:created>
  <dcterms:modified xsi:type="dcterms:W3CDTF">2018-08-29T10:20:24Z</dcterms:modified>
</cp:coreProperties>
</file>