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59" r:id="rId3"/>
    <p:sldId id="260" r:id="rId4"/>
    <p:sldId id="262" r:id="rId5"/>
    <p:sldId id="264" r:id="rId6"/>
    <p:sldId id="26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5376863" cy="7169150" type="B5ISO"/>
  <p:notesSz cx="6858000" cy="9144000"/>
  <p:defaultTextStyle>
    <a:defPPr>
      <a:defRPr lang="ja-JP"/>
    </a:defPPr>
    <a:lvl1pPr marL="0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1pPr>
    <a:lvl2pPr marL="201581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2pPr>
    <a:lvl3pPr marL="403161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3pPr>
    <a:lvl4pPr marL="604744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4pPr>
    <a:lvl5pPr marL="806324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5pPr>
    <a:lvl6pPr marL="1007905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6pPr>
    <a:lvl7pPr marL="1209487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7pPr>
    <a:lvl8pPr marL="1411068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8pPr>
    <a:lvl9pPr marL="1612650" algn="l" defTabSz="403161" rtl="0" eaLnBrk="1" latinLnBrk="0" hangingPunct="1">
      <a:defRPr kumimoji="1" sz="7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 varScale="1">
        <p:scale>
          <a:sx n="106" d="100"/>
          <a:sy n="106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E4156-4107-4F48-8CA8-AD248CA8CDE4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BAA2-6E9C-0847-9356-0CDFF865B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2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1pPr>
    <a:lvl2pPr marL="201581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2pPr>
    <a:lvl3pPr marL="403161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3pPr>
    <a:lvl4pPr marL="604744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4pPr>
    <a:lvl5pPr marL="806324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5pPr>
    <a:lvl6pPr marL="1007905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6pPr>
    <a:lvl7pPr marL="1209487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7pPr>
    <a:lvl8pPr marL="1411068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8pPr>
    <a:lvl9pPr marL="1612650" algn="l" defTabSz="403161" rtl="0" eaLnBrk="1" latinLnBrk="0" hangingPunct="1">
      <a:defRPr kumimoji="1" sz="5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BAA2-6E9C-0847-9356-0CDFF865B55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16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BAA2-6E9C-0847-9356-0CDFF865B55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45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BAA2-6E9C-0847-9356-0CDFF865B5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9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6" y="1173289"/>
            <a:ext cx="4570334" cy="2495924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9" y="3765468"/>
            <a:ext cx="4032647" cy="1730884"/>
          </a:xfrm>
        </p:spPr>
        <p:txBody>
          <a:bodyPr/>
          <a:lstStyle>
            <a:lvl1pPr marL="0" indent="0" algn="ctr">
              <a:buNone/>
              <a:defRPr sz="1409"/>
            </a:lvl1pPr>
            <a:lvl2pPr marL="268824" indent="0" algn="ctr">
              <a:buNone/>
              <a:defRPr sz="1176"/>
            </a:lvl2pPr>
            <a:lvl3pPr marL="537648" indent="0" algn="ctr">
              <a:buNone/>
              <a:defRPr sz="1057"/>
            </a:lvl3pPr>
            <a:lvl4pPr marL="806472" indent="0" algn="ctr">
              <a:buNone/>
              <a:defRPr sz="943"/>
            </a:lvl4pPr>
            <a:lvl5pPr marL="1075296" indent="0" algn="ctr">
              <a:buNone/>
              <a:defRPr sz="943"/>
            </a:lvl5pPr>
            <a:lvl6pPr marL="1344120" indent="0" algn="ctr">
              <a:buNone/>
              <a:defRPr sz="943"/>
            </a:lvl6pPr>
            <a:lvl7pPr marL="1612944" indent="0" algn="ctr">
              <a:buNone/>
              <a:defRPr sz="943"/>
            </a:lvl7pPr>
            <a:lvl8pPr marL="1881768" indent="0" algn="ctr">
              <a:buNone/>
              <a:defRPr sz="943"/>
            </a:lvl8pPr>
            <a:lvl9pPr marL="2150592" indent="0" algn="ctr">
              <a:buNone/>
              <a:defRPr sz="94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4"/>
            <a:ext cx="1159386" cy="607552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4"/>
            <a:ext cx="3410947" cy="60755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0" y="1787309"/>
            <a:ext cx="4637544" cy="2982168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60" y="4797689"/>
            <a:ext cx="4637544" cy="1568253"/>
          </a:xfrm>
        </p:spPr>
        <p:txBody>
          <a:bodyPr/>
          <a:lstStyle>
            <a:lvl1pPr marL="0" indent="0">
              <a:buNone/>
              <a:defRPr sz="1409">
                <a:solidFill>
                  <a:schemeClr val="tx1"/>
                </a:solidFill>
              </a:defRPr>
            </a:lvl1pPr>
            <a:lvl2pPr marL="26882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48" indent="0">
              <a:buNone/>
              <a:defRPr sz="1057">
                <a:solidFill>
                  <a:schemeClr val="tx1">
                    <a:tint val="75000"/>
                  </a:schemeClr>
                </a:solidFill>
              </a:defRPr>
            </a:lvl3pPr>
            <a:lvl4pPr marL="806472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4pPr>
            <a:lvl5pPr marL="1075296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5pPr>
            <a:lvl6pPr marL="134412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6pPr>
            <a:lvl7pPr marL="1612944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7pPr>
            <a:lvl8pPr marL="1881768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8pPr>
            <a:lvl9pPr marL="2150592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60" y="1908459"/>
            <a:ext cx="2285167" cy="45487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9" y="1908459"/>
            <a:ext cx="2285167" cy="45487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9"/>
            <a:ext cx="4637544" cy="1385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1" y="1757441"/>
            <a:ext cx="2274665" cy="861291"/>
          </a:xfrm>
        </p:spPr>
        <p:txBody>
          <a:bodyPr anchor="b"/>
          <a:lstStyle>
            <a:lvl1pPr marL="0" indent="0">
              <a:buNone/>
              <a:defRPr sz="1409" b="1"/>
            </a:lvl1pPr>
            <a:lvl2pPr marL="268824" indent="0">
              <a:buNone/>
              <a:defRPr sz="1176" b="1"/>
            </a:lvl2pPr>
            <a:lvl3pPr marL="537648" indent="0">
              <a:buNone/>
              <a:defRPr sz="1057" b="1"/>
            </a:lvl3pPr>
            <a:lvl4pPr marL="806472" indent="0">
              <a:buNone/>
              <a:defRPr sz="943" b="1"/>
            </a:lvl4pPr>
            <a:lvl5pPr marL="1075296" indent="0">
              <a:buNone/>
              <a:defRPr sz="943" b="1"/>
            </a:lvl5pPr>
            <a:lvl6pPr marL="1344120" indent="0">
              <a:buNone/>
              <a:defRPr sz="943" b="1"/>
            </a:lvl6pPr>
            <a:lvl7pPr marL="1612944" indent="0">
              <a:buNone/>
              <a:defRPr sz="943" b="1"/>
            </a:lvl7pPr>
            <a:lvl8pPr marL="1881768" indent="0">
              <a:buNone/>
              <a:defRPr sz="943" b="1"/>
            </a:lvl8pPr>
            <a:lvl9pPr marL="2150592" indent="0">
              <a:buNone/>
              <a:defRPr sz="94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1" y="2618729"/>
            <a:ext cx="2274665" cy="38517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8" y="1757441"/>
            <a:ext cx="2285867" cy="861291"/>
          </a:xfrm>
        </p:spPr>
        <p:txBody>
          <a:bodyPr anchor="b"/>
          <a:lstStyle>
            <a:lvl1pPr marL="0" indent="0">
              <a:buNone/>
              <a:defRPr sz="1409" b="1"/>
            </a:lvl1pPr>
            <a:lvl2pPr marL="268824" indent="0">
              <a:buNone/>
              <a:defRPr sz="1176" b="1"/>
            </a:lvl2pPr>
            <a:lvl3pPr marL="537648" indent="0">
              <a:buNone/>
              <a:defRPr sz="1057" b="1"/>
            </a:lvl3pPr>
            <a:lvl4pPr marL="806472" indent="0">
              <a:buNone/>
              <a:defRPr sz="943" b="1"/>
            </a:lvl4pPr>
            <a:lvl5pPr marL="1075296" indent="0">
              <a:buNone/>
              <a:defRPr sz="943" b="1"/>
            </a:lvl5pPr>
            <a:lvl6pPr marL="1344120" indent="0">
              <a:buNone/>
              <a:defRPr sz="943" b="1"/>
            </a:lvl6pPr>
            <a:lvl7pPr marL="1612944" indent="0">
              <a:buNone/>
              <a:defRPr sz="943" b="1"/>
            </a:lvl7pPr>
            <a:lvl8pPr marL="1881768" indent="0">
              <a:buNone/>
              <a:defRPr sz="943" b="1"/>
            </a:lvl8pPr>
            <a:lvl9pPr marL="2150592" indent="0">
              <a:buNone/>
              <a:defRPr sz="94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8" y="2618729"/>
            <a:ext cx="2285867" cy="385176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4"/>
            <a:ext cx="1734178" cy="1672801"/>
          </a:xfrm>
        </p:spPr>
        <p:txBody>
          <a:bodyPr anchor="b"/>
          <a:lstStyle>
            <a:lvl1pPr>
              <a:defRPr sz="18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8" y="1032228"/>
            <a:ext cx="2722037" cy="5094743"/>
          </a:xfrm>
        </p:spPr>
        <p:txBody>
          <a:bodyPr/>
          <a:lstStyle>
            <a:lvl1pPr>
              <a:defRPr sz="1881"/>
            </a:lvl1pPr>
            <a:lvl2pPr>
              <a:defRPr sz="1648"/>
            </a:lvl2pPr>
            <a:lvl3pPr>
              <a:defRPr sz="1409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8"/>
            <a:ext cx="1734178" cy="3984521"/>
          </a:xfrm>
        </p:spPr>
        <p:txBody>
          <a:bodyPr/>
          <a:lstStyle>
            <a:lvl1pPr marL="0" indent="0">
              <a:buNone/>
              <a:defRPr sz="943"/>
            </a:lvl1pPr>
            <a:lvl2pPr marL="268824" indent="0">
              <a:buNone/>
              <a:defRPr sz="824"/>
            </a:lvl2pPr>
            <a:lvl3pPr marL="537648" indent="0">
              <a:buNone/>
              <a:defRPr sz="705"/>
            </a:lvl3pPr>
            <a:lvl4pPr marL="806472" indent="0">
              <a:buNone/>
              <a:defRPr sz="586"/>
            </a:lvl4pPr>
            <a:lvl5pPr marL="1075296" indent="0">
              <a:buNone/>
              <a:defRPr sz="586"/>
            </a:lvl5pPr>
            <a:lvl6pPr marL="1344120" indent="0">
              <a:buNone/>
              <a:defRPr sz="586"/>
            </a:lvl6pPr>
            <a:lvl7pPr marL="1612944" indent="0">
              <a:buNone/>
              <a:defRPr sz="586"/>
            </a:lvl7pPr>
            <a:lvl8pPr marL="1881768" indent="0">
              <a:buNone/>
              <a:defRPr sz="586"/>
            </a:lvl8pPr>
            <a:lvl9pPr marL="2150592" indent="0">
              <a:buNone/>
              <a:defRPr sz="5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4"/>
            <a:ext cx="1734178" cy="1672801"/>
          </a:xfrm>
        </p:spPr>
        <p:txBody>
          <a:bodyPr anchor="b"/>
          <a:lstStyle>
            <a:lvl1pPr>
              <a:defRPr sz="18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8" y="1032228"/>
            <a:ext cx="2722037" cy="5094743"/>
          </a:xfrm>
        </p:spPr>
        <p:txBody>
          <a:bodyPr anchor="t"/>
          <a:lstStyle>
            <a:lvl1pPr marL="0" indent="0">
              <a:buNone/>
              <a:defRPr sz="1881"/>
            </a:lvl1pPr>
            <a:lvl2pPr marL="268824" indent="0">
              <a:buNone/>
              <a:defRPr sz="1648"/>
            </a:lvl2pPr>
            <a:lvl3pPr marL="537648" indent="0">
              <a:buNone/>
              <a:defRPr sz="1409"/>
            </a:lvl3pPr>
            <a:lvl4pPr marL="806472" indent="0">
              <a:buNone/>
              <a:defRPr sz="1176"/>
            </a:lvl4pPr>
            <a:lvl5pPr marL="1075296" indent="0">
              <a:buNone/>
              <a:defRPr sz="1176"/>
            </a:lvl5pPr>
            <a:lvl6pPr marL="1344120" indent="0">
              <a:buNone/>
              <a:defRPr sz="1176"/>
            </a:lvl6pPr>
            <a:lvl7pPr marL="1612944" indent="0">
              <a:buNone/>
              <a:defRPr sz="1176"/>
            </a:lvl7pPr>
            <a:lvl8pPr marL="1881768" indent="0">
              <a:buNone/>
              <a:defRPr sz="1176"/>
            </a:lvl8pPr>
            <a:lvl9pPr marL="2150592" indent="0">
              <a:buNone/>
              <a:defRPr sz="117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8"/>
            <a:ext cx="1734178" cy="3984521"/>
          </a:xfrm>
        </p:spPr>
        <p:txBody>
          <a:bodyPr/>
          <a:lstStyle>
            <a:lvl1pPr marL="0" indent="0">
              <a:buNone/>
              <a:defRPr sz="943"/>
            </a:lvl1pPr>
            <a:lvl2pPr marL="268824" indent="0">
              <a:buNone/>
              <a:defRPr sz="824"/>
            </a:lvl2pPr>
            <a:lvl3pPr marL="537648" indent="0">
              <a:buNone/>
              <a:defRPr sz="705"/>
            </a:lvl3pPr>
            <a:lvl4pPr marL="806472" indent="0">
              <a:buNone/>
              <a:defRPr sz="586"/>
            </a:lvl4pPr>
            <a:lvl5pPr marL="1075296" indent="0">
              <a:buNone/>
              <a:defRPr sz="586"/>
            </a:lvl5pPr>
            <a:lvl6pPr marL="1344120" indent="0">
              <a:buNone/>
              <a:defRPr sz="586"/>
            </a:lvl6pPr>
            <a:lvl7pPr marL="1612944" indent="0">
              <a:buNone/>
              <a:defRPr sz="586"/>
            </a:lvl7pPr>
            <a:lvl8pPr marL="1881768" indent="0">
              <a:buNone/>
              <a:defRPr sz="586"/>
            </a:lvl8pPr>
            <a:lvl9pPr marL="2150592" indent="0">
              <a:buNone/>
              <a:defRPr sz="5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1" y="381699"/>
            <a:ext cx="4637544" cy="1385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1" y="1908459"/>
            <a:ext cx="4637544" cy="454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6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899E-E813-5E42-9EFA-66AB403FFF7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7" y="6644746"/>
            <a:ext cx="1814692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6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F8F7-4817-1840-8AFF-A6374C656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9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7648" rtl="0" eaLnBrk="1" latinLnBrk="0" hangingPunct="1">
        <a:lnSpc>
          <a:spcPct val="90000"/>
        </a:lnSpc>
        <a:spcBef>
          <a:spcPct val="0"/>
        </a:spcBef>
        <a:buNone/>
        <a:defRPr kumimoji="1" sz="25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2" indent="-134412" algn="l" defTabSz="537648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kumimoji="1"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03236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409" kern="1200">
          <a:solidFill>
            <a:schemeClr val="tx1"/>
          </a:solidFill>
          <a:latin typeface="+mn-lt"/>
          <a:ea typeface="+mn-ea"/>
          <a:cs typeface="+mn-cs"/>
        </a:defRPr>
      </a:lvl2pPr>
      <a:lvl3pPr marL="672060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884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4pPr>
      <a:lvl5pPr marL="1209708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5pPr>
      <a:lvl6pPr marL="1478532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6pPr>
      <a:lvl7pPr marL="1747356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7pPr>
      <a:lvl8pPr marL="2016180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8pPr>
      <a:lvl9pPr marL="2285004" indent="-134412" algn="l" defTabSz="537648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1pPr>
      <a:lvl2pPr marL="268824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2pPr>
      <a:lvl3pPr marL="537648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3pPr>
      <a:lvl4pPr marL="806472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4pPr>
      <a:lvl5pPr marL="1075296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5pPr>
      <a:lvl6pPr marL="1344120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6pPr>
      <a:lvl7pPr marL="1612944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7pPr>
      <a:lvl8pPr marL="1881768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8pPr>
      <a:lvl9pPr marL="2150592" algn="l" defTabSz="537648" rtl="0" eaLnBrk="1" latinLnBrk="0" hangingPunct="1">
        <a:defRPr kumimoji="1" sz="10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3498187" y="479058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862016" y="3966415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188367" y="2056902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6" name="上矢印 25"/>
          <p:cNvSpPr/>
          <p:nvPr/>
        </p:nvSpPr>
        <p:spPr>
          <a:xfrm>
            <a:off x="3630528" y="2742701"/>
            <a:ext cx="216569" cy="18528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</p:spTree>
    <p:extLst>
      <p:ext uri="{BB962C8B-B14F-4D97-AF65-F5344CB8AC3E}">
        <p14:creationId xmlns:p14="http://schemas.microsoft.com/office/powerpoint/2010/main" val="115159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3228968" y="3925677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2446929" y="2476125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3" name="左カーブ矢印 2"/>
          <p:cNvSpPr/>
          <p:nvPr/>
        </p:nvSpPr>
        <p:spPr>
          <a:xfrm rot="11155990" flipH="1">
            <a:off x="4014137" y="443240"/>
            <a:ext cx="850073" cy="326277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3183" y="340298"/>
            <a:ext cx="625848" cy="4529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94129" y="328403"/>
            <a:ext cx="625848" cy="4529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カーブ矢印 25"/>
          <p:cNvSpPr/>
          <p:nvPr/>
        </p:nvSpPr>
        <p:spPr>
          <a:xfrm rot="9080353" flipH="1">
            <a:off x="2414817" y="-350481"/>
            <a:ext cx="1478078" cy="3965513"/>
          </a:xfrm>
          <a:prstGeom prst="curvedLeftArrow">
            <a:avLst>
              <a:gd name="adj1" fmla="val 21237"/>
              <a:gd name="adj2" fmla="val 40340"/>
              <a:gd name="adj3" fmla="val 292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3263016" y="3847741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2446929" y="2476125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3" name="左カーブ矢印 2"/>
          <p:cNvSpPr/>
          <p:nvPr/>
        </p:nvSpPr>
        <p:spPr>
          <a:xfrm rot="11155990" flipH="1">
            <a:off x="3793302" y="3250657"/>
            <a:ext cx="261381" cy="613359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89905" y="3045676"/>
            <a:ext cx="1103222" cy="4529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カーブ矢印 25"/>
          <p:cNvSpPr/>
          <p:nvPr/>
        </p:nvSpPr>
        <p:spPr>
          <a:xfrm rot="9080353" flipH="1">
            <a:off x="6676594" y="-229295"/>
            <a:ext cx="1478078" cy="3965513"/>
          </a:xfrm>
          <a:prstGeom prst="curvedLeftArrow">
            <a:avLst>
              <a:gd name="adj1" fmla="val 21237"/>
              <a:gd name="adj2" fmla="val 40340"/>
              <a:gd name="adj3" fmla="val 292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757" y="529390"/>
            <a:ext cx="4800600" cy="131144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8757" y="529390"/>
            <a:ext cx="1128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2800" b="1" cap="none" spc="0" dirty="0" smtClean="0">
                <a:ln/>
                <a:solidFill>
                  <a:schemeClr val="accent4"/>
                </a:solidFill>
                <a:effectLst/>
              </a:rPr>
              <a:t>POINT</a:t>
            </a:r>
            <a:endParaRPr lang="ja-JP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009" y="1052610"/>
            <a:ext cx="470434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無駄に前に出過ぎて詰まる人が多いです。</a:t>
            </a:r>
            <a:endParaRPr lang="en-US" altLang="ja-JP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遠くで捉えて、できる限り動かない方が有利です。自分の前でシャトルを捉える意識をしましょう。</a:t>
            </a:r>
            <a:endParaRPr lang="ja-JP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539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1484409" y="604137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2446929" y="2476125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13" name="正方形/長方形 12"/>
          <p:cNvSpPr/>
          <p:nvPr/>
        </p:nvSpPr>
        <p:spPr>
          <a:xfrm>
            <a:off x="1214071" y="667759"/>
            <a:ext cx="367616" cy="2141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上矢印 1"/>
          <p:cNvSpPr/>
          <p:nvPr/>
        </p:nvSpPr>
        <p:spPr>
          <a:xfrm rot="21344346">
            <a:off x="1376285" y="2704720"/>
            <a:ext cx="397048" cy="31386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1870917" y="5325987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1861896" y="2427876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13" name="正方形/長方形 12"/>
          <p:cNvSpPr/>
          <p:nvPr/>
        </p:nvSpPr>
        <p:spPr>
          <a:xfrm>
            <a:off x="1203137" y="3545306"/>
            <a:ext cx="3001899" cy="774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上矢印 1"/>
          <p:cNvSpPr/>
          <p:nvPr/>
        </p:nvSpPr>
        <p:spPr>
          <a:xfrm rot="10800000">
            <a:off x="1333992" y="2621947"/>
            <a:ext cx="397048" cy="152092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9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1621265" y="3880693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1861896" y="2427876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13" name="正方形/長方形 12"/>
          <p:cNvSpPr/>
          <p:nvPr/>
        </p:nvSpPr>
        <p:spPr>
          <a:xfrm>
            <a:off x="1203145" y="3068052"/>
            <a:ext cx="1518996" cy="461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 rot="11155990">
            <a:off x="1535105" y="3214192"/>
            <a:ext cx="172319" cy="613359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1682066" y="4327361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1861896" y="2427876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13" name="正方形/長方形 12"/>
          <p:cNvSpPr/>
          <p:nvPr/>
        </p:nvSpPr>
        <p:spPr>
          <a:xfrm>
            <a:off x="1191105" y="5436776"/>
            <a:ext cx="3013938" cy="924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 flipH="1">
            <a:off x="836815" y="2890087"/>
            <a:ext cx="766426" cy="329112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0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757" y="529390"/>
            <a:ext cx="4800600" cy="131144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8757" y="529390"/>
            <a:ext cx="1128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2800" b="1" cap="none" spc="0" dirty="0" smtClean="0">
                <a:ln/>
                <a:solidFill>
                  <a:schemeClr val="accent4"/>
                </a:solidFill>
                <a:effectLst/>
              </a:rPr>
              <a:t>POINT</a:t>
            </a:r>
            <a:endParaRPr lang="ja-JP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009" y="1052610"/>
            <a:ext cx="470434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スマッシュ打ったあと真ん中に戻ってしまうと予測と</a:t>
            </a:r>
            <a:endParaRPr lang="en-US" altLang="ja-JP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返球が違う場合に遅れてしまう</a:t>
            </a:r>
            <a:r>
              <a:rPr lang="ja-JP" altLang="en-US" sz="1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ので、スマッシュを打ったら一歩前に出て構えましょう</a:t>
            </a:r>
            <a:endParaRPr lang="ja-JP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800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2947741" y="4040607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3538791" y="4820654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188367" y="2056902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3" name="上カーブ矢印 2"/>
          <p:cNvSpPr/>
          <p:nvPr/>
        </p:nvSpPr>
        <p:spPr>
          <a:xfrm rot="13259694">
            <a:off x="3127458" y="3794760"/>
            <a:ext cx="1060282" cy="605586"/>
          </a:xfrm>
          <a:prstGeom prst="curvedUp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>
              <a:solidFill>
                <a:schemeClr val="tx1"/>
              </a:solidFill>
            </a:endParaRPr>
          </a:p>
        </p:txBody>
      </p:sp>
      <p:sp>
        <p:nvSpPr>
          <p:cNvPr id="20" name="上矢印 19"/>
          <p:cNvSpPr/>
          <p:nvPr/>
        </p:nvSpPr>
        <p:spPr>
          <a:xfrm>
            <a:off x="3740317" y="2766765"/>
            <a:ext cx="216569" cy="18528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</p:spTree>
    <p:extLst>
      <p:ext uri="{BB962C8B-B14F-4D97-AF65-F5344CB8AC3E}">
        <p14:creationId xmlns:p14="http://schemas.microsoft.com/office/powerpoint/2010/main" val="149708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3498187" y="479058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862016" y="3966415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188367" y="2056902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6" name="上矢印 25"/>
          <p:cNvSpPr/>
          <p:nvPr/>
        </p:nvSpPr>
        <p:spPr>
          <a:xfrm>
            <a:off x="3630528" y="2742701"/>
            <a:ext cx="216569" cy="18528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</p:spTree>
    <p:extLst>
      <p:ext uri="{BB962C8B-B14F-4D97-AF65-F5344CB8AC3E}">
        <p14:creationId xmlns:p14="http://schemas.microsoft.com/office/powerpoint/2010/main" val="127123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2493526" y="4148892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493526" y="5434264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441030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0" name="円/楕円 19"/>
          <p:cNvSpPr/>
          <p:nvPr/>
        </p:nvSpPr>
        <p:spPr>
          <a:xfrm>
            <a:off x="1392657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</p:spTree>
    <p:extLst>
      <p:ext uri="{BB962C8B-B14F-4D97-AF65-F5344CB8AC3E}">
        <p14:creationId xmlns:p14="http://schemas.microsoft.com/office/powerpoint/2010/main" val="14344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2493526" y="4148892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3221460" y="541421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441030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0" name="円/楕円 19"/>
          <p:cNvSpPr/>
          <p:nvPr/>
        </p:nvSpPr>
        <p:spPr>
          <a:xfrm>
            <a:off x="1392657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" name="V 字形矢印 1"/>
          <p:cNvSpPr/>
          <p:nvPr/>
        </p:nvSpPr>
        <p:spPr>
          <a:xfrm rot="15731490">
            <a:off x="1682122" y="3597932"/>
            <a:ext cx="3045402" cy="36847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3190" y="460213"/>
            <a:ext cx="260969" cy="30560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496"/>
              <a:t>　　　　　　　　　　　　　　　　　　　　　　　　　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656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2493526" y="4148892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3221460" y="541421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441030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0" name="円/楕円 19"/>
          <p:cNvSpPr/>
          <p:nvPr/>
        </p:nvSpPr>
        <p:spPr>
          <a:xfrm>
            <a:off x="1392657" y="1805743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" name="V 字形矢印 1"/>
          <p:cNvSpPr/>
          <p:nvPr/>
        </p:nvSpPr>
        <p:spPr>
          <a:xfrm rot="17292387">
            <a:off x="2566266" y="3475404"/>
            <a:ext cx="2924959" cy="36847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3" name="正方形/長方形 2"/>
          <p:cNvSpPr/>
          <p:nvPr/>
        </p:nvSpPr>
        <p:spPr>
          <a:xfrm>
            <a:off x="4545321" y="373984"/>
            <a:ext cx="297391" cy="25296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23" name="正方形/長方形 22"/>
          <p:cNvSpPr/>
          <p:nvPr/>
        </p:nvSpPr>
        <p:spPr>
          <a:xfrm>
            <a:off x="525473" y="336884"/>
            <a:ext cx="443059" cy="280335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24" name="V 字形矢印 23"/>
          <p:cNvSpPr/>
          <p:nvPr/>
        </p:nvSpPr>
        <p:spPr>
          <a:xfrm rot="13999741">
            <a:off x="247193" y="3694743"/>
            <a:ext cx="3706103" cy="36847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</p:spTree>
    <p:extLst>
      <p:ext uri="{BB962C8B-B14F-4D97-AF65-F5344CB8AC3E}">
        <p14:creationId xmlns:p14="http://schemas.microsoft.com/office/powerpoint/2010/main" val="4946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3498187" y="4790580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１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862016" y="3966415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２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3188367" y="2056902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6" name="上矢印 25"/>
          <p:cNvSpPr/>
          <p:nvPr/>
        </p:nvSpPr>
        <p:spPr>
          <a:xfrm>
            <a:off x="3630528" y="2742701"/>
            <a:ext cx="216569" cy="18528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</p:spTree>
    <p:extLst>
      <p:ext uri="{BB962C8B-B14F-4D97-AF65-F5344CB8AC3E}">
        <p14:creationId xmlns:p14="http://schemas.microsoft.com/office/powerpoint/2010/main" val="84032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757" y="529390"/>
            <a:ext cx="4800600" cy="131144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8757" y="529390"/>
            <a:ext cx="1128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2800" b="1" cap="none" spc="0" dirty="0" smtClean="0">
                <a:ln/>
                <a:solidFill>
                  <a:schemeClr val="accent4"/>
                </a:solidFill>
                <a:effectLst/>
              </a:rPr>
              <a:t>POINT</a:t>
            </a:r>
            <a:endParaRPr lang="ja-JP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6883" y="1052610"/>
            <a:ext cx="470434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自分が打って、レシーブされた時に動かずに済むためにはどのコースに打つのが効果的なのか考えましょう。</a:t>
            </a:r>
            <a:endParaRPr lang="en-US" altLang="ja-JP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後衛は前衛にどうやって触らせるかを意識しましょう。</a:t>
            </a:r>
            <a:endParaRPr lang="ja-JP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57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7359" y="336886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5" name="正方形/長方形 4"/>
          <p:cNvSpPr/>
          <p:nvPr/>
        </p:nvSpPr>
        <p:spPr>
          <a:xfrm>
            <a:off x="517359" y="6096002"/>
            <a:ext cx="4367463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6" name="正方形/長方形 5"/>
          <p:cNvSpPr/>
          <p:nvPr/>
        </p:nvSpPr>
        <p:spPr>
          <a:xfrm rot="5400000">
            <a:off x="-419103" y="1947113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7" name="正方形/長方形 6"/>
          <p:cNvSpPr/>
          <p:nvPr/>
        </p:nvSpPr>
        <p:spPr>
          <a:xfrm rot="5400000">
            <a:off x="517357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206033" y="6084960"/>
            <a:ext cx="689812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17357" y="6083973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3274588" y="1935084"/>
            <a:ext cx="254668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85801" y="1518989"/>
            <a:ext cx="2538662" cy="1522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687300" y="4067174"/>
            <a:ext cx="2538662" cy="151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192760" y="1537035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205043" y="336886"/>
            <a:ext cx="673767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2192760" y="4083717"/>
            <a:ext cx="2538662" cy="148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-427118" y="4483770"/>
            <a:ext cx="2550696" cy="67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77595" y="4502812"/>
            <a:ext cx="2546687" cy="65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496"/>
          </a:p>
        </p:txBody>
      </p:sp>
      <p:sp>
        <p:nvSpPr>
          <p:cNvPr id="19" name="円/楕円 18"/>
          <p:cNvSpPr/>
          <p:nvPr/>
        </p:nvSpPr>
        <p:spPr>
          <a:xfrm>
            <a:off x="2481506" y="4423866"/>
            <a:ext cx="481262" cy="445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000" b="1" dirty="0"/>
          </a:p>
        </p:txBody>
      </p:sp>
      <p:sp>
        <p:nvSpPr>
          <p:cNvPr id="22" name="円/楕円 21"/>
          <p:cNvSpPr/>
          <p:nvPr/>
        </p:nvSpPr>
        <p:spPr>
          <a:xfrm>
            <a:off x="2446929" y="2476125"/>
            <a:ext cx="538416" cy="48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496" dirty="0"/>
          </a:p>
          <a:p>
            <a:pPr algn="ctr"/>
            <a:endParaRPr lang="ja-JP" altLang="en-US" sz="496" dirty="0"/>
          </a:p>
        </p:txBody>
      </p:sp>
      <p:sp>
        <p:nvSpPr>
          <p:cNvPr id="2" name="左右矢印 1"/>
          <p:cNvSpPr/>
          <p:nvPr/>
        </p:nvSpPr>
        <p:spPr>
          <a:xfrm rot="19016124">
            <a:off x="2827717" y="3887396"/>
            <a:ext cx="1283767" cy="4157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右矢印 22"/>
          <p:cNvSpPr/>
          <p:nvPr/>
        </p:nvSpPr>
        <p:spPr>
          <a:xfrm rot="13448542">
            <a:off x="1288197" y="3933645"/>
            <a:ext cx="1283767" cy="4157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カーブ矢印 19"/>
          <p:cNvSpPr/>
          <p:nvPr/>
        </p:nvSpPr>
        <p:spPr>
          <a:xfrm rot="3803297">
            <a:off x="1460104" y="2395406"/>
            <a:ext cx="719384" cy="1157980"/>
          </a:xfrm>
          <a:prstGeom prst="curvedRightArrow">
            <a:avLst>
              <a:gd name="adj1" fmla="val 25000"/>
              <a:gd name="adj2" fmla="val 42385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左カーブ矢印 23"/>
          <p:cNvSpPr/>
          <p:nvPr/>
        </p:nvSpPr>
        <p:spPr>
          <a:xfrm rot="18142770">
            <a:off x="3397220" y="2388263"/>
            <a:ext cx="627658" cy="1182718"/>
          </a:xfrm>
          <a:prstGeom prst="curvedLeftArrow">
            <a:avLst>
              <a:gd name="adj1" fmla="val 25000"/>
              <a:gd name="adj2" fmla="val 38668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39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35397</TotalTime>
  <Words>118</Words>
  <Application>Microsoft Macintosh PowerPoint</Application>
  <PresentationFormat>B5 (ISO) 176x250 mm</PresentationFormat>
  <Paragraphs>27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早坂大翔</dc:creator>
  <cp:lastModifiedBy>早坂大翔</cp:lastModifiedBy>
  <cp:revision>18</cp:revision>
  <dcterms:created xsi:type="dcterms:W3CDTF">2017-06-26T04:59:53Z</dcterms:created>
  <dcterms:modified xsi:type="dcterms:W3CDTF">2017-07-20T18:57:19Z</dcterms:modified>
</cp:coreProperties>
</file>