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86"/>
  </p:normalViewPr>
  <p:slideViewPr>
    <p:cSldViewPr snapToGrid="0" snapToObjects="1" showGuides="1">
      <p:cViewPr varScale="1">
        <p:scale>
          <a:sx n="127" d="100"/>
          <a:sy n="127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4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4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879E-4837-AC4B-90E5-6FE622A70FBA}" type="datetimeFigureOut">
              <a:rPr kumimoji="1" lang="ja-JP" altLang="en-US" smtClean="0"/>
              <a:t>2020/1/27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 Power Point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1036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Test 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Hirotsugu Minowa</dc:creator>
  <cp:lastModifiedBy>Minowa Hirotsugu</cp:lastModifiedBy>
  <cp:revision>7</cp:revision>
  <dcterms:created xsi:type="dcterms:W3CDTF">2017-10-15T02:54:08Z</dcterms:created>
  <dcterms:modified xsi:type="dcterms:W3CDTF">2020-01-27T05:20:26Z</dcterms:modified>
</cp:coreProperties>
</file>