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6E819-7BB3-F54F-B2EA-98B1166F55C7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DDDA4E-802F-E24E-9F10-A45FB56C6AB2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EE866C-3676-1849-8E1C-8B3B6DAE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648072" cy="5411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7DD4A0-44DF-F04E-985A-C0231BA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06896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AE97A-9225-754B-B586-145425B4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933056"/>
            <a:ext cx="492855" cy="5760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9E5A-6BD8-ED40-A1AF-11C58F54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797152"/>
            <a:ext cx="492855" cy="5760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50589E-E9F2-9046-A871-177940C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48880"/>
            <a:ext cx="648072" cy="5411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F8CEAF-82A3-A446-A9EF-A83B3DAA49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279576" y="261945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A485843-05C4-6848-B1D4-17F40679B03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79576" y="261945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2D9CF27C-837B-DB42-AF2B-EE139C61109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279576" y="261945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377980D-D246-7A45-8A41-FA5D3EB368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279576" y="261945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E9F39F2-261C-4C46-9C0B-C94204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068960"/>
            <a:ext cx="648072" cy="5411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06D2BF-D681-BF47-A707-F9EAA0F33F1F}"/>
              </a:ext>
            </a:extLst>
          </p:cNvPr>
          <p:cNvSpPr txBox="1"/>
          <p:nvPr/>
        </p:nvSpPr>
        <p:spPr>
          <a:xfrm>
            <a:off x="3287688" y="24928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7F77FF-09AB-394C-BE99-AF89688153FC}"/>
              </a:ext>
            </a:extLst>
          </p:cNvPr>
          <p:cNvSpPr txBox="1"/>
          <p:nvPr/>
        </p:nvSpPr>
        <p:spPr>
          <a:xfrm>
            <a:off x="32876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79F432-D8A4-E54B-A140-AB43C0B6485F}"/>
              </a:ext>
            </a:extLst>
          </p:cNvPr>
          <p:cNvSpPr txBox="1"/>
          <p:nvPr/>
        </p:nvSpPr>
        <p:spPr>
          <a:xfrm>
            <a:off x="50878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4BBE5E-8B2C-C244-8A81-B75AF44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648072" cy="541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390C-955D-004F-ACBA-3A69535BEBEE}"/>
              </a:ext>
            </a:extLst>
          </p:cNvPr>
          <p:cNvSpPr txBox="1"/>
          <p:nvPr/>
        </p:nvSpPr>
        <p:spPr>
          <a:xfrm>
            <a:off x="6528048" y="32129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8523DB-02C3-AF4C-AC94-CD49E2E8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789040"/>
            <a:ext cx="648072" cy="54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7E806-24E1-D043-861F-4205ED9AA8BF}"/>
              </a:ext>
            </a:extLst>
          </p:cNvPr>
          <p:cNvSpPr txBox="1"/>
          <p:nvPr/>
        </p:nvSpPr>
        <p:spPr>
          <a:xfrm>
            <a:off x="6528048" y="393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CA5F0CB-4AD1-E94C-ADCF-0B8BBA0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4509120"/>
            <a:ext cx="648072" cy="54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4A9E58-DD6F-A946-8909-DE03EDFF08B7}"/>
              </a:ext>
            </a:extLst>
          </p:cNvPr>
          <p:cNvSpPr txBox="1"/>
          <p:nvPr/>
        </p:nvSpPr>
        <p:spPr>
          <a:xfrm>
            <a:off x="6528048" y="465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AC0665-5A35-5048-9F25-316C3D09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5301208"/>
            <a:ext cx="492855" cy="576064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C35C59-203E-6F4C-96AC-8570645948F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591944" y="333953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53B81E-9B02-9D4D-8A59-08EF17CF9EA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591944" y="333953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524461D7-E86E-2042-A9CB-9E21F5348894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5591944" y="333953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2E9BA8F6-B30A-0C49-96D8-159E834B939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91944" y="333953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F888B1-D7A0-E543-87FD-F5F9FC1FA06C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DDA8C065-D8C9-C249-A64A-AD7E4833FC3A}"/>
              </a:ext>
            </a:extLst>
          </p:cNvPr>
          <p:cNvSpPr/>
          <p:nvPr/>
        </p:nvSpPr>
        <p:spPr>
          <a:xfrm>
            <a:off x="4151784" y="314096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0D83D9F-6E79-EC4A-9882-B76ED219BC33}"/>
              </a:ext>
            </a:extLst>
          </p:cNvPr>
          <p:cNvGrpSpPr/>
          <p:nvPr/>
        </p:nvGrpSpPr>
        <p:grpSpPr>
          <a:xfrm>
            <a:off x="3474719" y="0"/>
            <a:ext cx="2194561" cy="1470356"/>
            <a:chOff x="3413759" y="2504744"/>
            <a:chExt cx="2194561" cy="14703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EADE1DB-C41C-8A46-947C-87C02BD0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759" y="2504744"/>
              <a:ext cx="2194561" cy="1470356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B2B4C35-70A2-BA49-837B-F0253CCD428F}"/>
                </a:ext>
              </a:extLst>
            </p:cNvPr>
            <p:cNvSpPr txBox="1"/>
            <p:nvPr/>
          </p:nvSpPr>
          <p:spPr>
            <a:xfrm>
              <a:off x="3649265" y="2942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再帰三カ条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37316B-7CC3-954D-945E-CF24E76960A2}"/>
              </a:ext>
            </a:extLst>
          </p:cNvPr>
          <p:cNvSpPr/>
          <p:nvPr/>
        </p:nvSpPr>
        <p:spPr>
          <a:xfrm>
            <a:off x="802640" y="1582896"/>
            <a:ext cx="806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0" i="0">
                <a:effectLst/>
                <a:latin typeface="-apple-system"/>
              </a:rPr>
              <a:t>1. </a:t>
            </a:r>
            <a:r>
              <a:rPr lang="ja-JP" altLang="en-US" sz="2000" b="0" i="0">
                <a:effectLst/>
                <a:latin typeface="-apple-system"/>
              </a:rPr>
              <a:t>再帰とは、自分自身を呼び出す関数である</a:t>
            </a:r>
          </a:p>
          <a:p>
            <a:r>
              <a:rPr lang="en-US" altLang="ja-JP" sz="2000" b="0" i="0">
                <a:effectLst/>
                <a:latin typeface="-apple-system"/>
              </a:rPr>
              <a:t>2. </a:t>
            </a:r>
            <a:r>
              <a:rPr lang="ja-JP" altLang="en-US" sz="2000" b="0" i="0">
                <a:effectLst/>
                <a:latin typeface="-apple-system"/>
              </a:rPr>
              <a:t>関数の最初に「終端条件」を記述する</a:t>
            </a:r>
          </a:p>
          <a:p>
            <a:r>
              <a:rPr lang="en-US" altLang="ja-JP" sz="2000" b="0" i="0">
                <a:effectLst/>
                <a:latin typeface="-apple-system"/>
              </a:rPr>
              <a:t>3.</a:t>
            </a:r>
            <a:r>
              <a:rPr lang="ja-JP" altLang="en-US" sz="2000" b="0" i="0">
                <a:effectLst/>
                <a:latin typeface="-apple-system"/>
              </a:rPr>
              <a:t>「解きたい問題より小さな問題」に分解して自分自身を呼び出す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9CC5D-2CE4-7B40-A659-29611F7AB196}"/>
              </a:ext>
            </a:extLst>
          </p:cNvPr>
          <p:cNvSpPr txBox="1"/>
          <p:nvPr/>
        </p:nvSpPr>
        <p:spPr>
          <a:xfrm>
            <a:off x="426720" y="3068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階乗を計算する関数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ADAF4B-0F0F-A241-AC17-A3E1A6A17503}"/>
              </a:ext>
            </a:extLst>
          </p:cNvPr>
          <p:cNvSpPr/>
          <p:nvPr/>
        </p:nvSpPr>
        <p:spPr>
          <a:xfrm>
            <a:off x="1402080" y="380793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7554AA-99EF-D044-A196-3EE0AAD8B3FE}"/>
              </a:ext>
            </a:extLst>
          </p:cNvPr>
          <p:cNvCxnSpPr>
            <a:cxnSpLocks/>
          </p:cNvCxnSpPr>
          <p:nvPr/>
        </p:nvCxnSpPr>
        <p:spPr>
          <a:xfrm flipV="1">
            <a:off x="2306320" y="3616960"/>
            <a:ext cx="0" cy="1930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206BD1-E316-8747-BE5E-83147B76B911}"/>
              </a:ext>
            </a:extLst>
          </p:cNvPr>
          <p:cNvCxnSpPr>
            <a:cxnSpLocks/>
          </p:cNvCxnSpPr>
          <p:nvPr/>
        </p:nvCxnSpPr>
        <p:spPr>
          <a:xfrm flipV="1">
            <a:off x="3820160" y="5293360"/>
            <a:ext cx="0" cy="233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7CF1DF-BE52-D940-8BD1-221EEF5FC9C5}"/>
              </a:ext>
            </a:extLst>
          </p:cNvPr>
          <p:cNvCxnSpPr>
            <a:cxnSpLocks/>
          </p:cNvCxnSpPr>
          <p:nvPr/>
        </p:nvCxnSpPr>
        <p:spPr>
          <a:xfrm>
            <a:off x="873760" y="3616960"/>
            <a:ext cx="0" cy="191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62A6FA1-553F-C94B-B504-1467256B8894}"/>
              </a:ext>
            </a:extLst>
          </p:cNvPr>
          <p:cNvCxnSpPr/>
          <p:nvPr/>
        </p:nvCxnSpPr>
        <p:spPr>
          <a:xfrm flipH="1">
            <a:off x="873760" y="3616960"/>
            <a:ext cx="1432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6CB841-52C2-4842-BD9D-5B30FBB60763}"/>
              </a:ext>
            </a:extLst>
          </p:cNvPr>
          <p:cNvCxnSpPr>
            <a:cxnSpLocks/>
          </p:cNvCxnSpPr>
          <p:nvPr/>
        </p:nvCxnSpPr>
        <p:spPr>
          <a:xfrm flipH="1">
            <a:off x="873760" y="5527040"/>
            <a:ext cx="294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C119D5-0969-904A-AA1F-0B24AE5032DE}"/>
              </a:ext>
            </a:extLst>
          </p:cNvPr>
          <p:cNvSpPr txBox="1"/>
          <p:nvPr/>
        </p:nvSpPr>
        <p:spPr>
          <a:xfrm>
            <a:off x="132080" y="564896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定義中に</a:t>
            </a:r>
            <a:r>
              <a:rPr kumimoji="1" lang="ja-JP" altLang="en-US">
                <a:solidFill>
                  <a:srgbClr val="0070C0"/>
                </a:solidFill>
              </a:rPr>
              <a:t>自分自身</a:t>
            </a:r>
            <a:r>
              <a:rPr kumimoji="1" lang="ja-JP" altLang="en-US"/>
              <a:t>を呼び出している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F8346A-63F2-5B41-9A3B-6177A6DEEBE6}"/>
              </a:ext>
            </a:extLst>
          </p:cNvPr>
          <p:cNvSpPr txBox="1"/>
          <p:nvPr/>
        </p:nvSpPr>
        <p:spPr>
          <a:xfrm>
            <a:off x="5259809" y="422656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関数の最初に</a:t>
            </a:r>
            <a:r>
              <a:rPr lang="ja-JP" altLang="en-US">
                <a:solidFill>
                  <a:srgbClr val="0070C0"/>
                </a:solidFill>
                <a:latin typeface="-apple-system"/>
              </a:rPr>
              <a:t>終端</a:t>
            </a:r>
            <a:r>
              <a:rPr kumimoji="1" lang="ja-JP" altLang="en-US">
                <a:solidFill>
                  <a:srgbClr val="0070C0"/>
                </a:solidFill>
              </a:rPr>
              <a:t>条件</a:t>
            </a:r>
            <a:r>
              <a:rPr kumimoji="1" lang="ja-JP" altLang="en-US"/>
              <a:t>がある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9CE4E9-00C4-8344-8265-4C77BA121DA0}"/>
              </a:ext>
            </a:extLst>
          </p:cNvPr>
          <p:cNvSpPr/>
          <p:nvPr/>
        </p:nvSpPr>
        <p:spPr>
          <a:xfrm>
            <a:off x="3718560" y="4114800"/>
            <a:ext cx="193040" cy="5689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37457B-7F0A-4B49-9C07-0DAAEAF6DEF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982721" y="4399281"/>
            <a:ext cx="1277088" cy="1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DE6903-3700-B64B-98DB-73AB34A930EC}"/>
              </a:ext>
            </a:extLst>
          </p:cNvPr>
          <p:cNvSpPr txBox="1"/>
          <p:nvPr/>
        </p:nvSpPr>
        <p:spPr>
          <a:xfrm>
            <a:off x="3906912" y="607568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「</a:t>
            </a:r>
            <a:r>
              <a:rPr kumimoji="1" lang="ja-JP" altLang="en-US">
                <a:solidFill>
                  <a:srgbClr val="0070C0"/>
                </a:solidFill>
              </a:rPr>
              <a:t>より小さな問題</a:t>
            </a:r>
            <a:r>
              <a:rPr kumimoji="1" lang="ja-JP" altLang="en-US"/>
              <a:t>」として自分を呼び</a:t>
            </a:r>
            <a:r>
              <a:rPr lang="ja-JP" altLang="en-US"/>
              <a:t>だす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10109-80E7-1E48-8E07-A339F964E3CA}"/>
              </a:ext>
            </a:extLst>
          </p:cNvPr>
          <p:cNvCxnSpPr/>
          <p:nvPr/>
        </p:nvCxnSpPr>
        <p:spPr>
          <a:xfrm flipV="1">
            <a:off x="4460240" y="529336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38DA9-6392-B64E-AF05-F5B30130F30F}"/>
              </a:ext>
            </a:extLst>
          </p:cNvPr>
          <p:cNvSpPr txBox="1"/>
          <p:nvPr/>
        </p:nvSpPr>
        <p:spPr>
          <a:xfrm>
            <a:off x="1717040" y="30683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59F84-52DB-CA4A-8423-0A6092996B28}"/>
              </a:ext>
            </a:extLst>
          </p:cNvPr>
          <p:cNvSpPr txBox="1"/>
          <p:nvPr/>
        </p:nvSpPr>
        <p:spPr>
          <a:xfrm>
            <a:off x="1696720" y="41605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fact(2)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4804B-DC77-8447-8792-D427FB2F3B14}"/>
              </a:ext>
            </a:extLst>
          </p:cNvPr>
          <p:cNvSpPr txBox="1"/>
          <p:nvPr/>
        </p:nvSpPr>
        <p:spPr>
          <a:xfrm>
            <a:off x="1717040" y="52527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fact(1)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AABFB2-5D29-6143-9EC2-0F3ECF3BEF38}"/>
              </a:ext>
            </a:extLst>
          </p:cNvPr>
          <p:cNvSpPr/>
          <p:nvPr/>
        </p:nvSpPr>
        <p:spPr>
          <a:xfrm>
            <a:off x="5090160" y="331009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6C44A894-3795-8544-91FA-B7A78474CF23}"/>
              </a:ext>
            </a:extLst>
          </p:cNvPr>
          <p:cNvCxnSpPr>
            <a:cxnSpLocks/>
          </p:cNvCxnSpPr>
          <p:nvPr/>
        </p:nvCxnSpPr>
        <p:spPr>
          <a:xfrm rot="5400000">
            <a:off x="1145540" y="375336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C2F9C971-BE1C-A348-8C12-165722A096EB}"/>
              </a:ext>
            </a:extLst>
          </p:cNvPr>
          <p:cNvCxnSpPr>
            <a:cxnSpLocks/>
          </p:cNvCxnSpPr>
          <p:nvPr/>
        </p:nvCxnSpPr>
        <p:spPr>
          <a:xfrm rot="5400000">
            <a:off x="1135380" y="491160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BFAEE57E-5DB2-BE4A-95D5-F71C0B073D9C}"/>
              </a:ext>
            </a:extLst>
          </p:cNvPr>
          <p:cNvCxnSpPr>
            <a:cxnSpLocks/>
          </p:cNvCxnSpPr>
          <p:nvPr/>
        </p:nvCxnSpPr>
        <p:spPr>
          <a:xfrm flipH="1" flipV="1">
            <a:off x="2511168" y="444678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A4BD9D7-5E8F-0A47-AD88-AD1611C69235}"/>
              </a:ext>
            </a:extLst>
          </p:cNvPr>
          <p:cNvCxnSpPr>
            <a:cxnSpLocks/>
          </p:cNvCxnSpPr>
          <p:nvPr/>
        </p:nvCxnSpPr>
        <p:spPr>
          <a:xfrm flipH="1" flipV="1">
            <a:off x="2551808" y="325806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5D6939-2F70-4D44-878C-6168BA09F8BA}"/>
              </a:ext>
            </a:extLst>
          </p:cNvPr>
          <p:cNvSpPr txBox="1"/>
          <p:nvPr/>
        </p:nvSpPr>
        <p:spPr>
          <a:xfrm>
            <a:off x="335280" y="360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F775C1-DAD0-AC42-BC0D-3590F3E32980}"/>
              </a:ext>
            </a:extLst>
          </p:cNvPr>
          <p:cNvSpPr txBox="1"/>
          <p:nvPr/>
        </p:nvSpPr>
        <p:spPr>
          <a:xfrm>
            <a:off x="294640" y="4795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21119D-99A6-8042-B6FD-910E6251A253}"/>
              </a:ext>
            </a:extLst>
          </p:cNvPr>
          <p:cNvSpPr txBox="1"/>
          <p:nvPr/>
        </p:nvSpPr>
        <p:spPr>
          <a:xfrm>
            <a:off x="822960" y="5842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ここで終端条件にマッチ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D0387-F41C-A141-969C-3AAF22DA76F9}"/>
              </a:ext>
            </a:extLst>
          </p:cNvPr>
          <p:cNvSpPr txBox="1"/>
          <p:nvPr/>
        </p:nvSpPr>
        <p:spPr>
          <a:xfrm>
            <a:off x="2926080" y="485648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fact(1) = 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1A411D-C786-294F-B023-5A2D34BA070F}"/>
              </a:ext>
            </a:extLst>
          </p:cNvPr>
          <p:cNvSpPr txBox="1"/>
          <p:nvPr/>
        </p:nvSpPr>
        <p:spPr>
          <a:xfrm>
            <a:off x="2946400" y="36271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fact(2) = 2 * fact(1)</a:t>
            </a:r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5CA75A-650B-9A4B-9A92-688641A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460668"/>
            <a:ext cx="709930" cy="1041231"/>
          </a:xfrm>
          <a:prstGeom prst="rect">
            <a:avLst/>
          </a:prstGeom>
        </p:spPr>
      </p:pic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239BCD40-ECC1-9848-9FDD-95B004E90068}"/>
              </a:ext>
            </a:extLst>
          </p:cNvPr>
          <p:cNvSpPr/>
          <p:nvPr/>
        </p:nvSpPr>
        <p:spPr>
          <a:xfrm>
            <a:off x="2499360" y="1056640"/>
            <a:ext cx="1849120" cy="629920"/>
          </a:xfrm>
          <a:prstGeom prst="wedgeRoundRectCallout">
            <a:avLst>
              <a:gd name="adj1" fmla="val -52691"/>
              <a:gd name="adj2" fmla="val 750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3A2D55-EB9C-C342-BA5F-256E41334053}"/>
              </a:ext>
            </a:extLst>
          </p:cNvPr>
          <p:cNvSpPr txBox="1"/>
          <p:nvPr/>
        </p:nvSpPr>
        <p:spPr>
          <a:xfrm>
            <a:off x="2560320" y="1229360"/>
            <a:ext cx="171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r>
              <a:rPr kumimoji="1" lang="ja-JP" altLang="en-US"/>
              <a:t>ください</a:t>
            </a: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A99AB82-8A10-004E-8430-57E15FFE0FC4}"/>
              </a:ext>
            </a:extLst>
          </p:cNvPr>
          <p:cNvCxnSpPr>
            <a:cxnSpLocks/>
          </p:cNvCxnSpPr>
          <p:nvPr/>
        </p:nvCxnSpPr>
        <p:spPr>
          <a:xfrm rot="5400000">
            <a:off x="1155700" y="261544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0BCF1A0D-8A22-474E-A468-C500ED2078A7}"/>
              </a:ext>
            </a:extLst>
          </p:cNvPr>
          <p:cNvCxnSpPr>
            <a:cxnSpLocks/>
          </p:cNvCxnSpPr>
          <p:nvPr/>
        </p:nvCxnSpPr>
        <p:spPr>
          <a:xfrm flipH="1" flipV="1">
            <a:off x="2572128" y="209982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5BAD1F-6AA2-5E4D-98D5-03C9E5734CAE}"/>
              </a:ext>
            </a:extLst>
          </p:cNvPr>
          <p:cNvSpPr txBox="1"/>
          <p:nvPr/>
        </p:nvSpPr>
        <p:spPr>
          <a:xfrm>
            <a:off x="2905760" y="2407920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fact(3) = 3 * fact(2) = 6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243871-7AC2-B144-9981-034D854D7A16}"/>
              </a:ext>
            </a:extLst>
          </p:cNvPr>
          <p:cNvSpPr txBox="1"/>
          <p:nvPr/>
        </p:nvSpPr>
        <p:spPr>
          <a:xfrm>
            <a:off x="2204720" y="2743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再帰は「行って帰って」くる</a:t>
            </a:r>
          </a:p>
        </p:txBody>
      </p:sp>
    </p:spTree>
    <p:extLst>
      <p:ext uri="{BB962C8B-B14F-4D97-AF65-F5344CB8AC3E}">
        <p14:creationId xmlns:p14="http://schemas.microsoft.com/office/powerpoint/2010/main" val="21601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46CCD2-FAEB-CF42-93AB-490864C1EB5B}"/>
              </a:ext>
            </a:extLst>
          </p:cNvPr>
          <p:cNvGrpSpPr/>
          <p:nvPr/>
        </p:nvGrpSpPr>
        <p:grpSpPr>
          <a:xfrm>
            <a:off x="0" y="955968"/>
            <a:ext cx="8514704" cy="3568867"/>
            <a:chOff x="-793104" y="742608"/>
            <a:chExt cx="9937104" cy="416505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0B51326-0AE2-C64A-A95E-272C32E9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793104" y="2182768"/>
              <a:ext cx="2313132" cy="2724894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D411C06-8ED7-2D40-A96D-B8BE98EB1391}"/>
                </a:ext>
              </a:extLst>
            </p:cNvPr>
            <p:cNvGrpSpPr/>
            <p:nvPr/>
          </p:nvGrpSpPr>
          <p:grpSpPr>
            <a:xfrm>
              <a:off x="2087216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F5C01515-0ADC-2F4D-A053-1FF1FA8E184D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E0B490D-5DB5-9744-9E2C-83443EDAE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52CFAAB-CE4E-AB46-85EA-9DF53D037BD2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E90B2716-D404-814E-B1D9-42A65BACA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DF87B92-AFFA-D340-87D9-DA01F8BF66FC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0F709BF1-74AD-B942-8199-EA8FC533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E1E5FFA-FC5F-744B-AA78-D9FECFD60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25C484E3-7DC5-9143-BA7B-0336637F994A}"/>
                </a:ext>
              </a:extLst>
            </p:cNvPr>
            <p:cNvSpPr/>
            <p:nvPr/>
          </p:nvSpPr>
          <p:spPr>
            <a:xfrm>
              <a:off x="2148370" y="408044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236D1633-DB24-5641-9B10-3705F9901BA8}"/>
                </a:ext>
              </a:extLst>
            </p:cNvPr>
            <p:cNvSpPr/>
            <p:nvPr/>
          </p:nvSpPr>
          <p:spPr>
            <a:xfrm>
              <a:off x="2807296" y="3515022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C849B858-797A-814A-BD72-F0AA8C952B42}"/>
                </a:ext>
              </a:extLst>
            </p:cNvPr>
            <p:cNvSpPr/>
            <p:nvPr/>
          </p:nvSpPr>
          <p:spPr>
            <a:xfrm>
              <a:off x="3451810" y="293895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5E7832-171E-9347-981C-B0588425221F}"/>
                </a:ext>
              </a:extLst>
            </p:cNvPr>
            <p:cNvGrpSpPr/>
            <p:nvPr/>
          </p:nvGrpSpPr>
          <p:grpSpPr>
            <a:xfrm>
              <a:off x="4463480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A00F30B-F728-D545-B55B-0E0AA60310C8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5596C94-9664-7146-B643-04CDD341C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7F1B230-3677-7E47-A19A-B8465B8FC855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9C1C9321-218F-7649-B8E3-72A4828BA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7DF937A-9B33-B348-8B80-FC9399C7FBB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40C1AF3-BAED-E14B-91BC-9588208E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A3AC4C3-83FD-A84C-95E8-FADB60C2E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60CC285-1DE2-9B46-B9B8-65E3AAE646CE}"/>
                </a:ext>
              </a:extLst>
            </p:cNvPr>
            <p:cNvGrpSpPr/>
            <p:nvPr/>
          </p:nvGrpSpPr>
          <p:grpSpPr>
            <a:xfrm>
              <a:off x="6839744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381AD97-506E-6245-8F24-7AC5585A4313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811F036-3E14-E541-B048-95BE4C86E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43C74A-1A07-A442-B2A6-0938287586B6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E90418-D415-4F40-9BB5-88628184D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85683C3-F00C-0943-A7A4-1F520C8E353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DDC20F8-0AA6-2D42-9564-A687D9785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C316270E-A1AD-7B4F-A917-713C412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FE918D8-F62E-D648-9553-9C87AFA5CED0}"/>
                </a:ext>
              </a:extLst>
            </p:cNvPr>
            <p:cNvSpPr/>
            <p:nvPr/>
          </p:nvSpPr>
          <p:spPr>
            <a:xfrm>
              <a:off x="4535488" y="405497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F68050DE-C9DE-5042-8341-C0BCC8150C34}"/>
                </a:ext>
              </a:extLst>
            </p:cNvPr>
            <p:cNvSpPr/>
            <p:nvPr/>
          </p:nvSpPr>
          <p:spPr>
            <a:xfrm>
              <a:off x="8135888" y="290284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6D56F3C-2DB3-8344-AEEE-AC0EE0E2AD34}"/>
                </a:ext>
              </a:extLst>
            </p:cNvPr>
            <p:cNvSpPr/>
            <p:nvPr/>
          </p:nvSpPr>
          <p:spPr>
            <a:xfrm>
              <a:off x="5255568" y="2686824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37A97F0-0360-8D4D-BC7C-149999D498A0}"/>
                </a:ext>
              </a:extLst>
            </p:cNvPr>
            <p:cNvSpPr/>
            <p:nvPr/>
          </p:nvSpPr>
          <p:spPr>
            <a:xfrm>
              <a:off x="7055768" y="3262888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1F478E-663F-3C46-A8F6-D929538304CA}"/>
                </a:ext>
              </a:extLst>
            </p:cNvPr>
            <p:cNvSpPr txBox="1"/>
            <p:nvPr/>
          </p:nvSpPr>
          <p:spPr>
            <a:xfrm>
              <a:off x="2231232" y="211076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+ 1 + 1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FAF0FE-7CDC-1F48-A2BC-F10BFDBF9FD4}"/>
                </a:ext>
              </a:extLst>
            </p:cNvPr>
            <p:cNvSpPr txBox="1"/>
            <p:nvPr/>
          </p:nvSpPr>
          <p:spPr>
            <a:xfrm>
              <a:off x="518356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+ 2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E72C95D-03C1-A54B-A7EE-0AF0E4562E92}"/>
                </a:ext>
              </a:extLst>
            </p:cNvPr>
            <p:cNvSpPr txBox="1"/>
            <p:nvPr/>
          </p:nvSpPr>
          <p:spPr>
            <a:xfrm>
              <a:off x="770384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2 + 1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BC1147-7A3E-4C41-9953-7A529804B91D}"/>
                </a:ext>
              </a:extLst>
            </p:cNvPr>
            <p:cNvSpPr txBox="1"/>
            <p:nvPr/>
          </p:nvSpPr>
          <p:spPr>
            <a:xfrm>
              <a:off x="575048" y="1318672"/>
              <a:ext cx="777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n</a:t>
              </a:r>
              <a:r>
                <a:rPr lang="ja-JP" altLang="en-US"/>
                <a:t>段の階段を</a:t>
              </a:r>
              <a:r>
                <a:rPr lang="en-US" altLang="ja-JP"/>
                <a:t>1</a:t>
              </a:r>
              <a:r>
                <a:rPr lang="ja-JP" altLang="en-US"/>
                <a:t>段もしくは</a:t>
              </a:r>
              <a:r>
                <a:rPr lang="en-US" altLang="ja-JP"/>
                <a:t>2</a:t>
              </a:r>
              <a:r>
                <a:rPr lang="ja-JP" altLang="en-US"/>
                <a:t>段を混ぜて登る時、何通りの登り方があるか？</a:t>
              </a:r>
              <a:endParaRPr kumimoji="1" lang="en-US" altLang="ja-JP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BC9621-3434-454B-B357-48692A35AEE5}"/>
                </a:ext>
              </a:extLst>
            </p:cNvPr>
            <p:cNvSpPr/>
            <p:nvPr/>
          </p:nvSpPr>
          <p:spPr>
            <a:xfrm>
              <a:off x="3599384" y="7426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/>
                <a:t>階段の登り方問題</a:t>
              </a:r>
              <a:endParaRPr lang="en-US" altLang="ja-JP" sz="2000"/>
            </a:p>
          </p:txBody>
        </p:sp>
      </p:grpSp>
    </p:spTree>
    <p:extLst>
      <p:ext uri="{BB962C8B-B14F-4D97-AF65-F5344CB8AC3E}">
        <p14:creationId xmlns:p14="http://schemas.microsoft.com/office/powerpoint/2010/main" val="32978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EBE30A-B622-4E4C-8466-68D92127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24" y="1119416"/>
            <a:ext cx="1440160" cy="1440160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0158C3E9-CD3E-F94B-885D-548345DA15B3}"/>
              </a:ext>
            </a:extLst>
          </p:cNvPr>
          <p:cNvSpPr/>
          <p:nvPr/>
        </p:nvSpPr>
        <p:spPr>
          <a:xfrm>
            <a:off x="2277049" y="273183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9C7D92B-9AB4-4948-BDCD-F1A21FA88705}"/>
              </a:ext>
            </a:extLst>
          </p:cNvPr>
          <p:cNvSpPr/>
          <p:nvPr/>
        </p:nvSpPr>
        <p:spPr>
          <a:xfrm>
            <a:off x="1340945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0906307-43DF-D34E-BEF7-BD15C280EB83}"/>
              </a:ext>
            </a:extLst>
          </p:cNvPr>
          <p:cNvSpPr/>
          <p:nvPr/>
        </p:nvSpPr>
        <p:spPr>
          <a:xfrm>
            <a:off x="3285161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4E1C671-53D5-6A46-A3C4-0228C140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1" y="5108097"/>
            <a:ext cx="734776" cy="360040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C55653-4988-A544-AB66-969F98A1613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771184" y="3162072"/>
            <a:ext cx="579682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B7F75D-5ABF-4842-9AF4-3717002C96F1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2707288" y="3162072"/>
            <a:ext cx="651690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2D3CC-FD68-0B48-A966-5E1E45BB84D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56869" y="4242192"/>
            <a:ext cx="757893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5F9FD50-C536-8540-A2AF-41C0E5A3595B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771184" y="4242192"/>
            <a:ext cx="18182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8A3F45-E79C-9249-ADD9-A4D00A928D8D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2932469" y="4242192"/>
            <a:ext cx="426509" cy="86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C5BC631-A908-B544-B226-76B6DF180D8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715400" y="4242192"/>
            <a:ext cx="54186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F405E6E-6677-634C-885C-20B1664F7516}"/>
              </a:ext>
            </a:extLst>
          </p:cNvPr>
          <p:cNvSpPr txBox="1"/>
          <p:nvPr/>
        </p:nvSpPr>
        <p:spPr>
          <a:xfrm>
            <a:off x="3456568" y="19865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とりあえず片方を試してみて、ダメなら戻る</a:t>
            </a:r>
            <a:endParaRPr kumimoji="1" lang="en-US" altLang="ja-JP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CDFDE67-9B32-0347-B087-047877D0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17" y="5085165"/>
            <a:ext cx="405904" cy="40590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BEB7D17-E81E-3D43-B3C9-B08D783A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37" y="5095325"/>
            <a:ext cx="405904" cy="4059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069E247-5272-B34A-9D30-553A7FD1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717" y="5105485"/>
            <a:ext cx="405904" cy="405904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78B333F-1C5C-5D46-A768-B0819CBAB457}"/>
              </a:ext>
            </a:extLst>
          </p:cNvPr>
          <p:cNvCxnSpPr/>
          <p:nvPr/>
        </p:nvCxnSpPr>
        <p:spPr>
          <a:xfrm flipH="1">
            <a:off x="1605280" y="311912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0BF0554-98B3-AF48-9F06-8F54572F759D}"/>
              </a:ext>
            </a:extLst>
          </p:cNvPr>
          <p:cNvCxnSpPr/>
          <p:nvPr/>
        </p:nvCxnSpPr>
        <p:spPr>
          <a:xfrm flipH="1">
            <a:off x="670560" y="430784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E1181CC-B92E-1C43-ADCE-30D901A7EDFB}"/>
              </a:ext>
            </a:extLst>
          </p:cNvPr>
          <p:cNvCxnSpPr>
            <a:cxnSpLocks/>
          </p:cNvCxnSpPr>
          <p:nvPr/>
        </p:nvCxnSpPr>
        <p:spPr>
          <a:xfrm flipV="1">
            <a:off x="772160" y="4429760"/>
            <a:ext cx="59944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FEB2470-2378-2D4E-A271-B524361B3EA4}"/>
              </a:ext>
            </a:extLst>
          </p:cNvPr>
          <p:cNvCxnSpPr/>
          <p:nvPr/>
        </p:nvCxnSpPr>
        <p:spPr>
          <a:xfrm>
            <a:off x="1666240" y="4409440"/>
            <a:ext cx="15240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91B8DC5-3A62-094A-B29D-9EDB241F3D2F}"/>
              </a:ext>
            </a:extLst>
          </p:cNvPr>
          <p:cNvCxnSpPr/>
          <p:nvPr/>
        </p:nvCxnSpPr>
        <p:spPr>
          <a:xfrm flipH="1" flipV="1">
            <a:off x="1869440" y="4287520"/>
            <a:ext cx="172720" cy="660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2E991A0-08D9-3F47-A774-B82912940683}"/>
              </a:ext>
            </a:extLst>
          </p:cNvPr>
          <p:cNvCxnSpPr>
            <a:cxnSpLocks/>
          </p:cNvCxnSpPr>
          <p:nvPr/>
        </p:nvCxnSpPr>
        <p:spPr>
          <a:xfrm flipV="1">
            <a:off x="1889760" y="3302000"/>
            <a:ext cx="508000" cy="579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73F228-C2C8-E047-B4BB-2CAE2194B243}"/>
              </a:ext>
            </a:extLst>
          </p:cNvPr>
          <p:cNvCxnSpPr/>
          <p:nvPr/>
        </p:nvCxnSpPr>
        <p:spPr>
          <a:xfrm>
            <a:off x="2682240" y="3342640"/>
            <a:ext cx="467360" cy="518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E04DDD2-315B-954A-9912-7349BEAB3FB0}"/>
              </a:ext>
            </a:extLst>
          </p:cNvPr>
          <p:cNvCxnSpPr/>
          <p:nvPr/>
        </p:nvCxnSpPr>
        <p:spPr>
          <a:xfrm flipH="1">
            <a:off x="2804160" y="4348480"/>
            <a:ext cx="365760" cy="670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85A8A19-DC05-5E4F-AE8E-94D33D8392C4}"/>
              </a:ext>
            </a:extLst>
          </p:cNvPr>
          <p:cNvSpPr txBox="1"/>
          <p:nvPr/>
        </p:nvSpPr>
        <p:spPr>
          <a:xfrm>
            <a:off x="1605280" y="312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D3A30F-2E36-A443-9F57-1B797ACB3260}"/>
              </a:ext>
            </a:extLst>
          </p:cNvPr>
          <p:cNvSpPr txBox="1"/>
          <p:nvPr/>
        </p:nvSpPr>
        <p:spPr>
          <a:xfrm>
            <a:off x="70104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17014B-17A1-7542-A968-8F2A93F286E5}"/>
              </a:ext>
            </a:extLst>
          </p:cNvPr>
          <p:cNvSpPr txBox="1"/>
          <p:nvPr/>
        </p:nvSpPr>
        <p:spPr>
          <a:xfrm>
            <a:off x="965200" y="471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05B4530-2D57-3342-A3A7-B528F654F99C}"/>
              </a:ext>
            </a:extLst>
          </p:cNvPr>
          <p:cNvSpPr txBox="1"/>
          <p:nvPr/>
        </p:nvSpPr>
        <p:spPr>
          <a:xfrm>
            <a:off x="1483360" y="4653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7B90126-7611-E944-8907-46AF7AFD2800}"/>
              </a:ext>
            </a:extLst>
          </p:cNvPr>
          <p:cNvSpPr txBox="1"/>
          <p:nvPr/>
        </p:nvSpPr>
        <p:spPr>
          <a:xfrm>
            <a:off x="2072640" y="353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54C8F0-B1AD-1646-B182-4749BE4486D7}"/>
              </a:ext>
            </a:extLst>
          </p:cNvPr>
          <p:cNvSpPr txBox="1"/>
          <p:nvPr/>
        </p:nvSpPr>
        <p:spPr>
          <a:xfrm>
            <a:off x="1950720" y="274320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バックトラックアルゴリズム</a:t>
            </a:r>
            <a:endParaRPr kumimoji="1" lang="en-US" altLang="ja-JP" sz="2800"/>
          </a:p>
          <a:p>
            <a:pPr algn="ctr"/>
            <a:r>
              <a:rPr lang="en-US" altLang="ja-JP" sz="2800"/>
              <a:t>(Backtracking)</a:t>
            </a:r>
            <a:endParaRPr kumimoji="1" lang="ja-JP" altLang="en-US" sz="2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E3AE91-9079-2249-8824-2CF6BE18DC53}"/>
              </a:ext>
            </a:extLst>
          </p:cNvPr>
          <p:cNvSpPr txBox="1"/>
          <p:nvPr/>
        </p:nvSpPr>
        <p:spPr>
          <a:xfrm>
            <a:off x="2661920" y="354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208EC6A-5B3B-794E-B15F-A32B042DA36A}"/>
              </a:ext>
            </a:extLst>
          </p:cNvPr>
          <p:cNvSpPr txBox="1"/>
          <p:nvPr/>
        </p:nvSpPr>
        <p:spPr>
          <a:xfrm>
            <a:off x="2743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BCD9951-3A07-E94E-984B-D3BFCF8AF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210" y="2794000"/>
            <a:ext cx="2188873" cy="197485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1A1995E-DF40-7944-A80C-20D31C3E8846}"/>
              </a:ext>
            </a:extLst>
          </p:cNvPr>
          <p:cNvSpPr txBox="1"/>
          <p:nvPr/>
        </p:nvSpPr>
        <p:spPr>
          <a:xfrm>
            <a:off x="4826000" y="46736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将棋や囲碁の思考ルーチンに使われる</a:t>
            </a:r>
          </a:p>
        </p:txBody>
      </p:sp>
    </p:spTree>
    <p:extLst>
      <p:ext uri="{BB962C8B-B14F-4D97-AF65-F5344CB8AC3E}">
        <p14:creationId xmlns:p14="http://schemas.microsoft.com/office/powerpoint/2010/main" val="29982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F4DE653-1543-154C-BCE3-4123097C79F3}"/>
              </a:ext>
            </a:extLst>
          </p:cNvPr>
          <p:cNvSpPr/>
          <p:nvPr/>
        </p:nvSpPr>
        <p:spPr>
          <a:xfrm>
            <a:off x="323528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D06D3E1-3B81-9D44-9663-9761DEF8DEFA}"/>
              </a:ext>
            </a:extLst>
          </p:cNvPr>
          <p:cNvSpPr/>
          <p:nvPr/>
        </p:nvSpPr>
        <p:spPr>
          <a:xfrm>
            <a:off x="323528" y="106713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C868C5-5358-DE48-B317-8B2BCCF3BBA5}"/>
              </a:ext>
            </a:extLst>
          </p:cNvPr>
          <p:cNvSpPr/>
          <p:nvPr/>
        </p:nvSpPr>
        <p:spPr>
          <a:xfrm>
            <a:off x="323528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417698-2E5C-B346-A6F2-13E7BA19A756}"/>
              </a:ext>
            </a:extLst>
          </p:cNvPr>
          <p:cNvSpPr/>
          <p:nvPr/>
        </p:nvSpPr>
        <p:spPr>
          <a:xfrm>
            <a:off x="323528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8F172AF-F59A-124D-8EDD-915D961145B8}"/>
              </a:ext>
            </a:extLst>
          </p:cNvPr>
          <p:cNvSpPr/>
          <p:nvPr/>
        </p:nvSpPr>
        <p:spPr>
          <a:xfrm>
            <a:off x="870789" y="51987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DF7D198-1E91-C14D-AF3C-A1B29D404FDF}"/>
              </a:ext>
            </a:extLst>
          </p:cNvPr>
          <p:cNvSpPr/>
          <p:nvPr/>
        </p:nvSpPr>
        <p:spPr>
          <a:xfrm>
            <a:off x="870789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068916-46F2-624C-9DB4-920F73E664A2}"/>
              </a:ext>
            </a:extLst>
          </p:cNvPr>
          <p:cNvSpPr/>
          <p:nvPr/>
        </p:nvSpPr>
        <p:spPr>
          <a:xfrm>
            <a:off x="870789" y="161439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E903DEE-F1BE-A847-9B57-CDABBA71E521}"/>
              </a:ext>
            </a:extLst>
          </p:cNvPr>
          <p:cNvSpPr/>
          <p:nvPr/>
        </p:nvSpPr>
        <p:spPr>
          <a:xfrm>
            <a:off x="870789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2CA741-6D00-DD48-B260-D4E056D7332A}"/>
              </a:ext>
            </a:extLst>
          </p:cNvPr>
          <p:cNvSpPr/>
          <p:nvPr/>
        </p:nvSpPr>
        <p:spPr>
          <a:xfrm>
            <a:off x="1418050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920CB0-5B91-0544-830F-0D792342B739}"/>
              </a:ext>
            </a:extLst>
          </p:cNvPr>
          <p:cNvSpPr/>
          <p:nvPr/>
        </p:nvSpPr>
        <p:spPr>
          <a:xfrm>
            <a:off x="1418050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77BA0B5-E0ED-C247-AAB7-05DB5C7E431E}"/>
              </a:ext>
            </a:extLst>
          </p:cNvPr>
          <p:cNvSpPr/>
          <p:nvPr/>
        </p:nvSpPr>
        <p:spPr>
          <a:xfrm>
            <a:off x="1418050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D5AFEB8-5D7C-F846-B027-A39CFAA37232}"/>
              </a:ext>
            </a:extLst>
          </p:cNvPr>
          <p:cNvSpPr/>
          <p:nvPr/>
        </p:nvSpPr>
        <p:spPr>
          <a:xfrm>
            <a:off x="1418050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03F8609-EA4D-3C4C-AAFD-27B7CA7B5EED}"/>
              </a:ext>
            </a:extLst>
          </p:cNvPr>
          <p:cNvSpPr/>
          <p:nvPr/>
        </p:nvSpPr>
        <p:spPr>
          <a:xfrm>
            <a:off x="1965310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D8A6C28-5052-4E42-BD6F-7CD0A416998E}"/>
              </a:ext>
            </a:extLst>
          </p:cNvPr>
          <p:cNvSpPr/>
          <p:nvPr/>
        </p:nvSpPr>
        <p:spPr>
          <a:xfrm>
            <a:off x="1965310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9CF7429-FD0D-4D42-94A1-6E4DB539B3F3}"/>
              </a:ext>
            </a:extLst>
          </p:cNvPr>
          <p:cNvSpPr/>
          <p:nvPr/>
        </p:nvSpPr>
        <p:spPr>
          <a:xfrm>
            <a:off x="1965310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FF33A49-BA6C-4540-8079-6AE08ECDC443}"/>
              </a:ext>
            </a:extLst>
          </p:cNvPr>
          <p:cNvSpPr/>
          <p:nvPr/>
        </p:nvSpPr>
        <p:spPr>
          <a:xfrm>
            <a:off x="1965310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4F1B54F-EEB5-6B43-BFC1-89D3900848C3}"/>
              </a:ext>
            </a:extLst>
          </p:cNvPr>
          <p:cNvSpPr/>
          <p:nvPr/>
        </p:nvSpPr>
        <p:spPr>
          <a:xfrm>
            <a:off x="2512571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7A95370-4930-1147-9C77-70C2E5AE4A97}"/>
              </a:ext>
            </a:extLst>
          </p:cNvPr>
          <p:cNvSpPr/>
          <p:nvPr/>
        </p:nvSpPr>
        <p:spPr>
          <a:xfrm>
            <a:off x="2512571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0D6E8C4-E4BC-4D45-9F63-5CA63A30E831}"/>
              </a:ext>
            </a:extLst>
          </p:cNvPr>
          <p:cNvSpPr/>
          <p:nvPr/>
        </p:nvSpPr>
        <p:spPr>
          <a:xfrm>
            <a:off x="2512571" y="161439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480B106-7C87-3E41-ADF3-231FBAD5D809}"/>
              </a:ext>
            </a:extLst>
          </p:cNvPr>
          <p:cNvSpPr/>
          <p:nvPr/>
        </p:nvSpPr>
        <p:spPr>
          <a:xfrm>
            <a:off x="2512571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A1C5B7D-2AD3-614A-9067-8292D52AC316}"/>
              </a:ext>
            </a:extLst>
          </p:cNvPr>
          <p:cNvSpPr/>
          <p:nvPr/>
        </p:nvSpPr>
        <p:spPr>
          <a:xfrm>
            <a:off x="3059832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4849D3-7331-5549-A124-846BD9B7A282}"/>
              </a:ext>
            </a:extLst>
          </p:cNvPr>
          <p:cNvSpPr/>
          <p:nvPr/>
        </p:nvSpPr>
        <p:spPr>
          <a:xfrm>
            <a:off x="3059832" y="106713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BBD903-C055-124B-ACFE-3B7248BD6C87}"/>
              </a:ext>
            </a:extLst>
          </p:cNvPr>
          <p:cNvSpPr/>
          <p:nvPr/>
        </p:nvSpPr>
        <p:spPr>
          <a:xfrm>
            <a:off x="3059832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F63D2DA-DD8E-F043-8306-C3E51209C448}"/>
              </a:ext>
            </a:extLst>
          </p:cNvPr>
          <p:cNvSpPr/>
          <p:nvPr/>
        </p:nvSpPr>
        <p:spPr>
          <a:xfrm>
            <a:off x="3059832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5FA54FA-797C-7E4A-8F61-56175E83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95941"/>
            <a:ext cx="397676" cy="4588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44D02AD-9AE8-4342-A421-E3C2932308D8}"/>
              </a:ext>
            </a:extLst>
          </p:cNvPr>
          <p:cNvSpPr/>
          <p:nvPr/>
        </p:nvSpPr>
        <p:spPr>
          <a:xfrm>
            <a:off x="323528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4E40BFE-F4FD-214F-9BCF-4F6283E599BF}"/>
              </a:ext>
            </a:extLst>
          </p:cNvPr>
          <p:cNvSpPr/>
          <p:nvPr/>
        </p:nvSpPr>
        <p:spPr>
          <a:xfrm>
            <a:off x="870789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E20A433-13A4-C94D-A058-88E918A51067}"/>
              </a:ext>
            </a:extLst>
          </p:cNvPr>
          <p:cNvSpPr/>
          <p:nvPr/>
        </p:nvSpPr>
        <p:spPr>
          <a:xfrm>
            <a:off x="1418050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4F7F8F1-78D6-D842-9CBA-E3C649820743}"/>
              </a:ext>
            </a:extLst>
          </p:cNvPr>
          <p:cNvSpPr/>
          <p:nvPr/>
        </p:nvSpPr>
        <p:spPr>
          <a:xfrm>
            <a:off x="1965310" y="270892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6FEA306-CEC0-E34E-93E5-851888EFD1E1}"/>
              </a:ext>
            </a:extLst>
          </p:cNvPr>
          <p:cNvSpPr/>
          <p:nvPr/>
        </p:nvSpPr>
        <p:spPr>
          <a:xfrm>
            <a:off x="2512571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3E890AB-271C-D249-A953-EB1E3AAA4C5B}"/>
              </a:ext>
            </a:extLst>
          </p:cNvPr>
          <p:cNvSpPr/>
          <p:nvPr/>
        </p:nvSpPr>
        <p:spPr>
          <a:xfrm>
            <a:off x="3059832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右矢印 74">
            <a:extLst>
              <a:ext uri="{FF2B5EF4-FFF2-40B4-BE49-F238E27FC236}">
                <a16:creationId xmlns:a16="http://schemas.microsoft.com/office/drawing/2014/main" id="{DBD8B184-AE0B-0745-8FCE-0B0F038219C8}"/>
              </a:ext>
            </a:extLst>
          </p:cNvPr>
          <p:cNvSpPr/>
          <p:nvPr/>
        </p:nvSpPr>
        <p:spPr>
          <a:xfrm rot="5400000">
            <a:off x="961675" y="652961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8F7472E-8D99-F046-B3BE-203389B18197}"/>
              </a:ext>
            </a:extLst>
          </p:cNvPr>
          <p:cNvSpPr/>
          <p:nvPr/>
        </p:nvSpPr>
        <p:spPr>
          <a:xfrm>
            <a:off x="4932040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8F6598A-5063-9D44-9A21-3DAD120D63A1}"/>
              </a:ext>
            </a:extLst>
          </p:cNvPr>
          <p:cNvSpPr/>
          <p:nvPr/>
        </p:nvSpPr>
        <p:spPr>
          <a:xfrm>
            <a:off x="4932040" y="106713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FECEE64-8E31-184E-965E-C1235CCDBF5C}"/>
              </a:ext>
            </a:extLst>
          </p:cNvPr>
          <p:cNvSpPr/>
          <p:nvPr/>
        </p:nvSpPr>
        <p:spPr>
          <a:xfrm>
            <a:off x="4932040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46146D4-088F-634B-9D3B-5E9B6DFCEAE8}"/>
              </a:ext>
            </a:extLst>
          </p:cNvPr>
          <p:cNvSpPr/>
          <p:nvPr/>
        </p:nvSpPr>
        <p:spPr>
          <a:xfrm>
            <a:off x="4932040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0A082D3-BBC8-A140-B222-824B2D44D9C7}"/>
              </a:ext>
            </a:extLst>
          </p:cNvPr>
          <p:cNvSpPr/>
          <p:nvPr/>
        </p:nvSpPr>
        <p:spPr>
          <a:xfrm>
            <a:off x="5479301" y="51987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15740F9-9F34-844D-8A8F-5ADEA4F81477}"/>
              </a:ext>
            </a:extLst>
          </p:cNvPr>
          <p:cNvSpPr/>
          <p:nvPr/>
        </p:nvSpPr>
        <p:spPr>
          <a:xfrm>
            <a:off x="5479301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FC4E6D3-289A-C746-BAA4-511B433DA8F1}"/>
              </a:ext>
            </a:extLst>
          </p:cNvPr>
          <p:cNvSpPr/>
          <p:nvPr/>
        </p:nvSpPr>
        <p:spPr>
          <a:xfrm>
            <a:off x="5479301" y="161439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E56767C-184C-BE44-955A-71EDE3EF8189}"/>
              </a:ext>
            </a:extLst>
          </p:cNvPr>
          <p:cNvSpPr/>
          <p:nvPr/>
        </p:nvSpPr>
        <p:spPr>
          <a:xfrm>
            <a:off x="5479301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A2AEBB-68E4-694D-9114-1D568F6C41FE}"/>
              </a:ext>
            </a:extLst>
          </p:cNvPr>
          <p:cNvSpPr/>
          <p:nvPr/>
        </p:nvSpPr>
        <p:spPr>
          <a:xfrm>
            <a:off x="6026562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1F71825-9E1A-C64C-B792-98EEC4EAF49E}"/>
              </a:ext>
            </a:extLst>
          </p:cNvPr>
          <p:cNvSpPr/>
          <p:nvPr/>
        </p:nvSpPr>
        <p:spPr>
          <a:xfrm>
            <a:off x="6026562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184D137-06BA-6642-9F85-307D2D33DE1F}"/>
              </a:ext>
            </a:extLst>
          </p:cNvPr>
          <p:cNvSpPr/>
          <p:nvPr/>
        </p:nvSpPr>
        <p:spPr>
          <a:xfrm>
            <a:off x="6026562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5624806-6698-AA4A-8C0F-02F9E7929651}"/>
              </a:ext>
            </a:extLst>
          </p:cNvPr>
          <p:cNvSpPr/>
          <p:nvPr/>
        </p:nvSpPr>
        <p:spPr>
          <a:xfrm>
            <a:off x="6026562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9A1469D-B8F8-2A4F-AE40-3F3C7BBD8AC2}"/>
              </a:ext>
            </a:extLst>
          </p:cNvPr>
          <p:cNvSpPr/>
          <p:nvPr/>
        </p:nvSpPr>
        <p:spPr>
          <a:xfrm>
            <a:off x="6573822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E3B06E7-6D5D-DA41-BAE8-667FF36B96FE}"/>
              </a:ext>
            </a:extLst>
          </p:cNvPr>
          <p:cNvSpPr/>
          <p:nvPr/>
        </p:nvSpPr>
        <p:spPr>
          <a:xfrm>
            <a:off x="6573822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2FE18D3-1C71-6141-8F25-4FA7060BD37D}"/>
              </a:ext>
            </a:extLst>
          </p:cNvPr>
          <p:cNvSpPr/>
          <p:nvPr/>
        </p:nvSpPr>
        <p:spPr>
          <a:xfrm>
            <a:off x="6573822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81C2F5F-F5F9-C646-8200-0268996BFE7B}"/>
              </a:ext>
            </a:extLst>
          </p:cNvPr>
          <p:cNvSpPr/>
          <p:nvPr/>
        </p:nvSpPr>
        <p:spPr>
          <a:xfrm>
            <a:off x="6573822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BE41937-C27B-EB4E-BD4A-7261EAAC5CC8}"/>
              </a:ext>
            </a:extLst>
          </p:cNvPr>
          <p:cNvSpPr/>
          <p:nvPr/>
        </p:nvSpPr>
        <p:spPr>
          <a:xfrm>
            <a:off x="7121083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6FD3448-0E8D-FE48-96E4-AF7DB2CED73A}"/>
              </a:ext>
            </a:extLst>
          </p:cNvPr>
          <p:cNvSpPr/>
          <p:nvPr/>
        </p:nvSpPr>
        <p:spPr>
          <a:xfrm>
            <a:off x="7121083" y="106713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D39AF53-937C-304F-BC6C-BBDCD3797367}"/>
              </a:ext>
            </a:extLst>
          </p:cNvPr>
          <p:cNvSpPr/>
          <p:nvPr/>
        </p:nvSpPr>
        <p:spPr>
          <a:xfrm>
            <a:off x="7121083" y="161439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DBFDA5B-1386-2941-87E1-AB1A9D2897D5}"/>
              </a:ext>
            </a:extLst>
          </p:cNvPr>
          <p:cNvSpPr/>
          <p:nvPr/>
        </p:nvSpPr>
        <p:spPr>
          <a:xfrm>
            <a:off x="7121083" y="216165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DDCD38B-5075-8A4B-B99E-FCD2BCA2A600}"/>
              </a:ext>
            </a:extLst>
          </p:cNvPr>
          <p:cNvSpPr/>
          <p:nvPr/>
        </p:nvSpPr>
        <p:spPr>
          <a:xfrm>
            <a:off x="7668344" y="51987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A5D5678-F685-5847-98F1-B07899AC107E}"/>
              </a:ext>
            </a:extLst>
          </p:cNvPr>
          <p:cNvSpPr/>
          <p:nvPr/>
        </p:nvSpPr>
        <p:spPr>
          <a:xfrm>
            <a:off x="7668344" y="106713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5AB3E73-381E-0342-B7A4-0160768F54C1}"/>
              </a:ext>
            </a:extLst>
          </p:cNvPr>
          <p:cNvSpPr/>
          <p:nvPr/>
        </p:nvSpPr>
        <p:spPr>
          <a:xfrm>
            <a:off x="7668344" y="161439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66CE2C9-6F65-3B41-8BB8-38E5816C8FE9}"/>
              </a:ext>
            </a:extLst>
          </p:cNvPr>
          <p:cNvSpPr/>
          <p:nvPr/>
        </p:nvSpPr>
        <p:spPr>
          <a:xfrm>
            <a:off x="7668344" y="216165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714913B4-7AFA-684E-9CCA-73CDB539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76061"/>
            <a:ext cx="397676" cy="458857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CF8439E-BA17-924D-A6C0-30BEEDDF5831}"/>
              </a:ext>
            </a:extLst>
          </p:cNvPr>
          <p:cNvSpPr/>
          <p:nvPr/>
        </p:nvSpPr>
        <p:spPr>
          <a:xfrm>
            <a:off x="4932040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E643856-5663-0D46-844B-755FF2D25B53}"/>
              </a:ext>
            </a:extLst>
          </p:cNvPr>
          <p:cNvSpPr/>
          <p:nvPr/>
        </p:nvSpPr>
        <p:spPr>
          <a:xfrm>
            <a:off x="5479301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E3A5AB6-DE6E-F249-8B08-BE9C0E9D075E}"/>
              </a:ext>
            </a:extLst>
          </p:cNvPr>
          <p:cNvSpPr/>
          <p:nvPr/>
        </p:nvSpPr>
        <p:spPr>
          <a:xfrm>
            <a:off x="6026562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EA69FB8-679B-1B4D-8D67-9C4F633AF87C}"/>
              </a:ext>
            </a:extLst>
          </p:cNvPr>
          <p:cNvSpPr/>
          <p:nvPr/>
        </p:nvSpPr>
        <p:spPr>
          <a:xfrm>
            <a:off x="6573822" y="270892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8F41905-D6FB-7D4D-B101-48D281085174}"/>
              </a:ext>
            </a:extLst>
          </p:cNvPr>
          <p:cNvSpPr/>
          <p:nvPr/>
        </p:nvSpPr>
        <p:spPr>
          <a:xfrm>
            <a:off x="7121083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5DF92F6-3247-3744-8198-B795BAAB9AA0}"/>
              </a:ext>
            </a:extLst>
          </p:cNvPr>
          <p:cNvSpPr/>
          <p:nvPr/>
        </p:nvSpPr>
        <p:spPr>
          <a:xfrm>
            <a:off x="7668344" y="270892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右矢印 106">
            <a:extLst>
              <a:ext uri="{FF2B5EF4-FFF2-40B4-BE49-F238E27FC236}">
                <a16:creationId xmlns:a16="http://schemas.microsoft.com/office/drawing/2014/main" id="{546A7113-83DA-AC47-9EF4-3035E7CC3640}"/>
              </a:ext>
            </a:extLst>
          </p:cNvPr>
          <p:cNvSpPr/>
          <p:nvPr/>
        </p:nvSpPr>
        <p:spPr>
          <a:xfrm rot="5400000">
            <a:off x="5552749" y="652961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右矢印 107">
            <a:extLst>
              <a:ext uri="{FF2B5EF4-FFF2-40B4-BE49-F238E27FC236}">
                <a16:creationId xmlns:a16="http://schemas.microsoft.com/office/drawing/2014/main" id="{8B0FBFB8-9FF9-D74B-AF58-3BF284317BCA}"/>
              </a:ext>
            </a:extLst>
          </p:cNvPr>
          <p:cNvSpPr/>
          <p:nvPr/>
        </p:nvSpPr>
        <p:spPr>
          <a:xfrm rot="5400000">
            <a:off x="5552749" y="1195313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右矢印 108">
            <a:extLst>
              <a:ext uri="{FF2B5EF4-FFF2-40B4-BE49-F238E27FC236}">
                <a16:creationId xmlns:a16="http://schemas.microsoft.com/office/drawing/2014/main" id="{5DD679C4-78E6-3D42-B553-5BA67E21860E}"/>
              </a:ext>
            </a:extLst>
          </p:cNvPr>
          <p:cNvSpPr/>
          <p:nvPr/>
        </p:nvSpPr>
        <p:spPr>
          <a:xfrm rot="5400000">
            <a:off x="5552748" y="1771377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EF13D91-3636-904D-A66F-5DE9C1903781}"/>
              </a:ext>
            </a:extLst>
          </p:cNvPr>
          <p:cNvSpPr/>
          <p:nvPr/>
        </p:nvSpPr>
        <p:spPr>
          <a:xfrm>
            <a:off x="323528" y="4019466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F64852D-17DD-6240-94DA-710B97191B0B}"/>
              </a:ext>
            </a:extLst>
          </p:cNvPr>
          <p:cNvSpPr/>
          <p:nvPr/>
        </p:nvSpPr>
        <p:spPr>
          <a:xfrm>
            <a:off x="323528" y="456672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79CC8EFE-AA83-0349-BA63-4A1684229316}"/>
              </a:ext>
            </a:extLst>
          </p:cNvPr>
          <p:cNvSpPr/>
          <p:nvPr/>
        </p:nvSpPr>
        <p:spPr>
          <a:xfrm>
            <a:off x="323528" y="511398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FB6096D-0F3D-7D4B-A98D-83C3D9CC551C}"/>
              </a:ext>
            </a:extLst>
          </p:cNvPr>
          <p:cNvSpPr/>
          <p:nvPr/>
        </p:nvSpPr>
        <p:spPr>
          <a:xfrm>
            <a:off x="323528" y="56612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9AC4E16-2065-D34C-9713-A9B0047FF37B}"/>
              </a:ext>
            </a:extLst>
          </p:cNvPr>
          <p:cNvSpPr/>
          <p:nvPr/>
        </p:nvSpPr>
        <p:spPr>
          <a:xfrm>
            <a:off x="870789" y="4019466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AC15678-5597-FF46-8155-317B841DAAC3}"/>
              </a:ext>
            </a:extLst>
          </p:cNvPr>
          <p:cNvSpPr/>
          <p:nvPr/>
        </p:nvSpPr>
        <p:spPr>
          <a:xfrm>
            <a:off x="870789" y="456672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B6BD4B1-CF2C-D84C-9719-DBA0767E0FAB}"/>
              </a:ext>
            </a:extLst>
          </p:cNvPr>
          <p:cNvSpPr/>
          <p:nvPr/>
        </p:nvSpPr>
        <p:spPr>
          <a:xfrm>
            <a:off x="870789" y="511398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775653BE-0340-B840-80B4-40F5F49B460D}"/>
              </a:ext>
            </a:extLst>
          </p:cNvPr>
          <p:cNvSpPr/>
          <p:nvPr/>
        </p:nvSpPr>
        <p:spPr>
          <a:xfrm>
            <a:off x="870789" y="56612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9BE1A63-626E-7B4B-8F4E-60F1691F1BDF}"/>
              </a:ext>
            </a:extLst>
          </p:cNvPr>
          <p:cNvSpPr/>
          <p:nvPr/>
        </p:nvSpPr>
        <p:spPr>
          <a:xfrm>
            <a:off x="1418050" y="4019466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A6E596C7-6206-DA40-8621-2D3885991651}"/>
              </a:ext>
            </a:extLst>
          </p:cNvPr>
          <p:cNvSpPr/>
          <p:nvPr/>
        </p:nvSpPr>
        <p:spPr>
          <a:xfrm>
            <a:off x="1418050" y="456672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C967F85-EEB8-2A4A-8FE3-8D952099D9F8}"/>
              </a:ext>
            </a:extLst>
          </p:cNvPr>
          <p:cNvSpPr/>
          <p:nvPr/>
        </p:nvSpPr>
        <p:spPr>
          <a:xfrm>
            <a:off x="1418050" y="511398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5B812CC-0F01-7145-9329-9BFE60EAD593}"/>
              </a:ext>
            </a:extLst>
          </p:cNvPr>
          <p:cNvSpPr/>
          <p:nvPr/>
        </p:nvSpPr>
        <p:spPr>
          <a:xfrm>
            <a:off x="1418050" y="56612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AB984F02-C796-434B-8409-901FAF38B56D}"/>
              </a:ext>
            </a:extLst>
          </p:cNvPr>
          <p:cNvSpPr/>
          <p:nvPr/>
        </p:nvSpPr>
        <p:spPr>
          <a:xfrm>
            <a:off x="1965310" y="4019466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BCC9CCBF-103F-E84D-B2AA-B4B84529639A}"/>
              </a:ext>
            </a:extLst>
          </p:cNvPr>
          <p:cNvSpPr/>
          <p:nvPr/>
        </p:nvSpPr>
        <p:spPr>
          <a:xfrm>
            <a:off x="1965310" y="456672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FF28D6E6-8EE9-6046-ACF9-95ED496BC528}"/>
              </a:ext>
            </a:extLst>
          </p:cNvPr>
          <p:cNvSpPr/>
          <p:nvPr/>
        </p:nvSpPr>
        <p:spPr>
          <a:xfrm>
            <a:off x="1965310" y="511398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5F3244DF-6D56-404E-A026-BCCA7988507B}"/>
              </a:ext>
            </a:extLst>
          </p:cNvPr>
          <p:cNvSpPr/>
          <p:nvPr/>
        </p:nvSpPr>
        <p:spPr>
          <a:xfrm>
            <a:off x="1965310" y="56612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10F8C7DC-DBFC-F148-ADCF-28C7C7847C57}"/>
              </a:ext>
            </a:extLst>
          </p:cNvPr>
          <p:cNvSpPr/>
          <p:nvPr/>
        </p:nvSpPr>
        <p:spPr>
          <a:xfrm>
            <a:off x="2512571" y="4019466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162F098-846E-B242-BA93-2D983429713E}"/>
              </a:ext>
            </a:extLst>
          </p:cNvPr>
          <p:cNvSpPr/>
          <p:nvPr/>
        </p:nvSpPr>
        <p:spPr>
          <a:xfrm>
            <a:off x="2512571" y="4566727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DD35459-EA83-8B4F-A7E6-C4E6CAFB9F62}"/>
              </a:ext>
            </a:extLst>
          </p:cNvPr>
          <p:cNvSpPr/>
          <p:nvPr/>
        </p:nvSpPr>
        <p:spPr>
          <a:xfrm>
            <a:off x="2512571" y="511398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0401ACC-446B-E049-AB06-AABD5F5A0459}"/>
              </a:ext>
            </a:extLst>
          </p:cNvPr>
          <p:cNvSpPr/>
          <p:nvPr/>
        </p:nvSpPr>
        <p:spPr>
          <a:xfrm>
            <a:off x="2512571" y="56612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AD6761D-6E58-D14F-987B-7632D5BE1286}"/>
              </a:ext>
            </a:extLst>
          </p:cNvPr>
          <p:cNvSpPr/>
          <p:nvPr/>
        </p:nvSpPr>
        <p:spPr>
          <a:xfrm>
            <a:off x="3059832" y="4019466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9886CEDF-9B9D-3C4E-8808-7813749DC663}"/>
              </a:ext>
            </a:extLst>
          </p:cNvPr>
          <p:cNvSpPr/>
          <p:nvPr/>
        </p:nvSpPr>
        <p:spPr>
          <a:xfrm>
            <a:off x="3059832" y="4566727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9080663-E39F-0747-955C-A375C773411A}"/>
              </a:ext>
            </a:extLst>
          </p:cNvPr>
          <p:cNvSpPr/>
          <p:nvPr/>
        </p:nvSpPr>
        <p:spPr>
          <a:xfrm>
            <a:off x="3059832" y="511398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95358A37-6627-624E-AE6F-C7E39B3E11B8}"/>
              </a:ext>
            </a:extLst>
          </p:cNvPr>
          <p:cNvSpPr/>
          <p:nvPr/>
        </p:nvSpPr>
        <p:spPr>
          <a:xfrm>
            <a:off x="3059832" y="56612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FFF4693-00C7-8D45-8515-DB57E278B61F}"/>
              </a:ext>
            </a:extLst>
          </p:cNvPr>
          <p:cNvSpPr/>
          <p:nvPr/>
        </p:nvSpPr>
        <p:spPr>
          <a:xfrm>
            <a:off x="323528" y="62085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236C942-CFCD-1941-9067-263E38ABAF3D}"/>
              </a:ext>
            </a:extLst>
          </p:cNvPr>
          <p:cNvSpPr/>
          <p:nvPr/>
        </p:nvSpPr>
        <p:spPr>
          <a:xfrm>
            <a:off x="870789" y="62085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9EEF206B-828E-CB41-9118-DEBD41BD6BB9}"/>
              </a:ext>
            </a:extLst>
          </p:cNvPr>
          <p:cNvSpPr/>
          <p:nvPr/>
        </p:nvSpPr>
        <p:spPr>
          <a:xfrm>
            <a:off x="1418050" y="62085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8A231F65-975A-1F41-A5CF-03BE23BD466A}"/>
              </a:ext>
            </a:extLst>
          </p:cNvPr>
          <p:cNvSpPr/>
          <p:nvPr/>
        </p:nvSpPr>
        <p:spPr>
          <a:xfrm>
            <a:off x="1965310" y="62085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08C15642-B5D3-6841-891F-CFBA490F0D97}"/>
              </a:ext>
            </a:extLst>
          </p:cNvPr>
          <p:cNvSpPr/>
          <p:nvPr/>
        </p:nvSpPr>
        <p:spPr>
          <a:xfrm>
            <a:off x="2512571" y="62085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08C4F80B-224B-A54B-A8FB-DC7BC4036F74}"/>
              </a:ext>
            </a:extLst>
          </p:cNvPr>
          <p:cNvSpPr/>
          <p:nvPr/>
        </p:nvSpPr>
        <p:spPr>
          <a:xfrm>
            <a:off x="3059832" y="62085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右矢印 140">
            <a:extLst>
              <a:ext uri="{FF2B5EF4-FFF2-40B4-BE49-F238E27FC236}">
                <a16:creationId xmlns:a16="http://schemas.microsoft.com/office/drawing/2014/main" id="{E492298F-9620-154F-B957-C5291FB0BDBE}"/>
              </a:ext>
            </a:extLst>
          </p:cNvPr>
          <p:cNvSpPr/>
          <p:nvPr/>
        </p:nvSpPr>
        <p:spPr>
          <a:xfrm rot="5400000">
            <a:off x="944237" y="415255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右矢印 141">
            <a:extLst>
              <a:ext uri="{FF2B5EF4-FFF2-40B4-BE49-F238E27FC236}">
                <a16:creationId xmlns:a16="http://schemas.microsoft.com/office/drawing/2014/main" id="{CE2FD0AD-FF50-414F-B0DA-2B1703560AC1}"/>
              </a:ext>
            </a:extLst>
          </p:cNvPr>
          <p:cNvSpPr/>
          <p:nvPr/>
        </p:nvSpPr>
        <p:spPr>
          <a:xfrm rot="5400000">
            <a:off x="944237" y="4694902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右矢印 142">
            <a:extLst>
              <a:ext uri="{FF2B5EF4-FFF2-40B4-BE49-F238E27FC236}">
                <a16:creationId xmlns:a16="http://schemas.microsoft.com/office/drawing/2014/main" id="{FA823891-C0A7-BA45-827E-2C509BD7E4A6}"/>
              </a:ext>
            </a:extLst>
          </p:cNvPr>
          <p:cNvSpPr/>
          <p:nvPr/>
        </p:nvSpPr>
        <p:spPr>
          <a:xfrm rot="5400000">
            <a:off x="944236" y="5270966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4" name="図 133">
            <a:extLst>
              <a:ext uri="{FF2B5EF4-FFF2-40B4-BE49-F238E27FC236}">
                <a16:creationId xmlns:a16="http://schemas.microsoft.com/office/drawing/2014/main" id="{7953CBDD-0728-9F46-B606-E03932BF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624333"/>
            <a:ext cx="397676" cy="458857"/>
          </a:xfrm>
          <a:prstGeom prst="rect">
            <a:avLst/>
          </a:prstGeom>
        </p:spPr>
      </p:pic>
      <p:sp>
        <p:nvSpPr>
          <p:cNvPr id="144" name="右矢印 143">
            <a:extLst>
              <a:ext uri="{FF2B5EF4-FFF2-40B4-BE49-F238E27FC236}">
                <a16:creationId xmlns:a16="http://schemas.microsoft.com/office/drawing/2014/main" id="{B3AAECD3-DC9F-B940-8691-00DBE4BDDF4E}"/>
              </a:ext>
            </a:extLst>
          </p:cNvPr>
          <p:cNvSpPr/>
          <p:nvPr/>
        </p:nvSpPr>
        <p:spPr>
          <a:xfrm rot="5400000">
            <a:off x="944236" y="5803825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5793C06-29A2-884C-AD9F-1F81F0C5EC3E}"/>
              </a:ext>
            </a:extLst>
          </p:cNvPr>
          <p:cNvSpPr/>
          <p:nvPr/>
        </p:nvSpPr>
        <p:spPr>
          <a:xfrm>
            <a:off x="5004048" y="404826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A6EFE5-0ED6-974C-B0D5-C47C446E7512}"/>
              </a:ext>
            </a:extLst>
          </p:cNvPr>
          <p:cNvSpPr/>
          <p:nvPr/>
        </p:nvSpPr>
        <p:spPr>
          <a:xfrm>
            <a:off x="5004048" y="45955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CAE6EC57-4B73-EE47-BA8B-B60216D0C70E}"/>
              </a:ext>
            </a:extLst>
          </p:cNvPr>
          <p:cNvSpPr/>
          <p:nvPr/>
        </p:nvSpPr>
        <p:spPr>
          <a:xfrm>
            <a:off x="5004048" y="51427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26099D5C-9BD6-6C4A-86DA-21B38554A338}"/>
              </a:ext>
            </a:extLst>
          </p:cNvPr>
          <p:cNvSpPr/>
          <p:nvPr/>
        </p:nvSpPr>
        <p:spPr>
          <a:xfrm>
            <a:off x="5004048" y="569005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6789E91-95CB-8A44-AA6D-54B52D9A3986}"/>
              </a:ext>
            </a:extLst>
          </p:cNvPr>
          <p:cNvSpPr/>
          <p:nvPr/>
        </p:nvSpPr>
        <p:spPr>
          <a:xfrm>
            <a:off x="5551309" y="404826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8D21D233-92B0-4246-9D48-6D23A946841C}"/>
              </a:ext>
            </a:extLst>
          </p:cNvPr>
          <p:cNvSpPr/>
          <p:nvPr/>
        </p:nvSpPr>
        <p:spPr>
          <a:xfrm>
            <a:off x="5551309" y="45955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0B6FDBA0-12D7-AA47-BB62-C5C885689C63}"/>
              </a:ext>
            </a:extLst>
          </p:cNvPr>
          <p:cNvSpPr/>
          <p:nvPr/>
        </p:nvSpPr>
        <p:spPr>
          <a:xfrm>
            <a:off x="5551309" y="51427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E96E34C1-61CB-C541-9CDB-B4208936FA48}"/>
              </a:ext>
            </a:extLst>
          </p:cNvPr>
          <p:cNvSpPr/>
          <p:nvPr/>
        </p:nvSpPr>
        <p:spPr>
          <a:xfrm>
            <a:off x="5551309" y="569005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EDA10E05-AEDF-6D46-A6AF-FD20A795732C}"/>
              </a:ext>
            </a:extLst>
          </p:cNvPr>
          <p:cNvSpPr/>
          <p:nvPr/>
        </p:nvSpPr>
        <p:spPr>
          <a:xfrm>
            <a:off x="6098570" y="404826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08B78E94-E71B-7D4E-9A1E-3B71CD89E64D}"/>
              </a:ext>
            </a:extLst>
          </p:cNvPr>
          <p:cNvSpPr/>
          <p:nvPr/>
        </p:nvSpPr>
        <p:spPr>
          <a:xfrm>
            <a:off x="6098570" y="45955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7D820F3F-1A4D-1048-B96B-D17861297A76}"/>
              </a:ext>
            </a:extLst>
          </p:cNvPr>
          <p:cNvSpPr/>
          <p:nvPr/>
        </p:nvSpPr>
        <p:spPr>
          <a:xfrm>
            <a:off x="6098570" y="51427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3545ED82-07BA-9148-A94C-7EE721D3590A}"/>
              </a:ext>
            </a:extLst>
          </p:cNvPr>
          <p:cNvSpPr/>
          <p:nvPr/>
        </p:nvSpPr>
        <p:spPr>
          <a:xfrm>
            <a:off x="6098570" y="569005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7B906639-996B-BA45-BA32-47738D934CC9}"/>
              </a:ext>
            </a:extLst>
          </p:cNvPr>
          <p:cNvSpPr/>
          <p:nvPr/>
        </p:nvSpPr>
        <p:spPr>
          <a:xfrm>
            <a:off x="6645830" y="404826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DD4C941-D45A-CF42-96C2-75A15CBDF7B8}"/>
              </a:ext>
            </a:extLst>
          </p:cNvPr>
          <p:cNvSpPr/>
          <p:nvPr/>
        </p:nvSpPr>
        <p:spPr>
          <a:xfrm>
            <a:off x="6645830" y="45955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D6E560E-8382-1F4F-B116-6DC7F8877A47}"/>
              </a:ext>
            </a:extLst>
          </p:cNvPr>
          <p:cNvSpPr/>
          <p:nvPr/>
        </p:nvSpPr>
        <p:spPr>
          <a:xfrm>
            <a:off x="6645830" y="51427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59BD89EF-6041-0E4E-8180-65C9318C1A9A}"/>
              </a:ext>
            </a:extLst>
          </p:cNvPr>
          <p:cNvSpPr/>
          <p:nvPr/>
        </p:nvSpPr>
        <p:spPr>
          <a:xfrm>
            <a:off x="6645830" y="569005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6CF3650-891C-2540-975C-6F263704E096}"/>
              </a:ext>
            </a:extLst>
          </p:cNvPr>
          <p:cNvSpPr/>
          <p:nvPr/>
        </p:nvSpPr>
        <p:spPr>
          <a:xfrm>
            <a:off x="7193091" y="404826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A925D15-771A-0C42-A5EF-6A619D22CD40}"/>
              </a:ext>
            </a:extLst>
          </p:cNvPr>
          <p:cNvSpPr/>
          <p:nvPr/>
        </p:nvSpPr>
        <p:spPr>
          <a:xfrm>
            <a:off x="7193091" y="45955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C892B59E-0DC0-3F4E-80B7-759D66B79622}"/>
              </a:ext>
            </a:extLst>
          </p:cNvPr>
          <p:cNvSpPr/>
          <p:nvPr/>
        </p:nvSpPr>
        <p:spPr>
          <a:xfrm>
            <a:off x="7193091" y="51427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9854FA96-858E-7843-B476-408C51890F2B}"/>
              </a:ext>
            </a:extLst>
          </p:cNvPr>
          <p:cNvSpPr/>
          <p:nvPr/>
        </p:nvSpPr>
        <p:spPr>
          <a:xfrm>
            <a:off x="7193091" y="569005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CE36CADA-07FE-2847-9305-B2816C618190}"/>
              </a:ext>
            </a:extLst>
          </p:cNvPr>
          <p:cNvSpPr/>
          <p:nvPr/>
        </p:nvSpPr>
        <p:spPr>
          <a:xfrm>
            <a:off x="7740352" y="404826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41B5488-A9E1-9B40-985A-55524F4D62A1}"/>
              </a:ext>
            </a:extLst>
          </p:cNvPr>
          <p:cNvSpPr/>
          <p:nvPr/>
        </p:nvSpPr>
        <p:spPr>
          <a:xfrm>
            <a:off x="7740352" y="45955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37848E4A-59AD-DA47-A9CE-2B4DB0C105C1}"/>
              </a:ext>
            </a:extLst>
          </p:cNvPr>
          <p:cNvSpPr/>
          <p:nvPr/>
        </p:nvSpPr>
        <p:spPr>
          <a:xfrm>
            <a:off x="7740352" y="51427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0F084B1B-CFF4-B746-9843-6EF92FB9EB7D}"/>
              </a:ext>
            </a:extLst>
          </p:cNvPr>
          <p:cNvSpPr/>
          <p:nvPr/>
        </p:nvSpPr>
        <p:spPr>
          <a:xfrm>
            <a:off x="7740352" y="569005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01AFAC1B-AADA-BF40-A596-100FA88D5091}"/>
              </a:ext>
            </a:extLst>
          </p:cNvPr>
          <p:cNvSpPr/>
          <p:nvPr/>
        </p:nvSpPr>
        <p:spPr>
          <a:xfrm>
            <a:off x="5004048" y="623731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966AD6BF-D1FD-4B43-89C3-B0470707A9D1}"/>
              </a:ext>
            </a:extLst>
          </p:cNvPr>
          <p:cNvSpPr/>
          <p:nvPr/>
        </p:nvSpPr>
        <p:spPr>
          <a:xfrm>
            <a:off x="5551309" y="623731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99CD270-13ED-664D-9012-381211DDAAAC}"/>
              </a:ext>
            </a:extLst>
          </p:cNvPr>
          <p:cNvSpPr/>
          <p:nvPr/>
        </p:nvSpPr>
        <p:spPr>
          <a:xfrm>
            <a:off x="6098570" y="623731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72057B4-8CC7-EB45-B821-4F1E8E2A3C3C}"/>
              </a:ext>
            </a:extLst>
          </p:cNvPr>
          <p:cNvSpPr/>
          <p:nvPr/>
        </p:nvSpPr>
        <p:spPr>
          <a:xfrm>
            <a:off x="6645830" y="623731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E4A4EFC-CE32-C044-9F96-5519F41F8A62}"/>
              </a:ext>
            </a:extLst>
          </p:cNvPr>
          <p:cNvSpPr/>
          <p:nvPr/>
        </p:nvSpPr>
        <p:spPr>
          <a:xfrm>
            <a:off x="7193091" y="623731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43265A73-8F65-4446-80AB-212F5F8DD4AD}"/>
              </a:ext>
            </a:extLst>
          </p:cNvPr>
          <p:cNvSpPr/>
          <p:nvPr/>
        </p:nvSpPr>
        <p:spPr>
          <a:xfrm>
            <a:off x="7740352" y="623731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右矢印 174">
            <a:extLst>
              <a:ext uri="{FF2B5EF4-FFF2-40B4-BE49-F238E27FC236}">
                <a16:creationId xmlns:a16="http://schemas.microsoft.com/office/drawing/2014/main" id="{C6264EEB-DF5A-9C45-9977-6DDD84EA2635}"/>
              </a:ext>
            </a:extLst>
          </p:cNvPr>
          <p:cNvSpPr/>
          <p:nvPr/>
        </p:nvSpPr>
        <p:spPr>
          <a:xfrm rot="5400000">
            <a:off x="5624757" y="4181353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右矢印 175">
            <a:extLst>
              <a:ext uri="{FF2B5EF4-FFF2-40B4-BE49-F238E27FC236}">
                <a16:creationId xmlns:a16="http://schemas.microsoft.com/office/drawing/2014/main" id="{87704801-69A7-004D-AC37-9F8579F1A1E3}"/>
              </a:ext>
            </a:extLst>
          </p:cNvPr>
          <p:cNvSpPr/>
          <p:nvPr/>
        </p:nvSpPr>
        <p:spPr>
          <a:xfrm rot="5400000">
            <a:off x="5624757" y="4723705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右矢印 176">
            <a:extLst>
              <a:ext uri="{FF2B5EF4-FFF2-40B4-BE49-F238E27FC236}">
                <a16:creationId xmlns:a16="http://schemas.microsoft.com/office/drawing/2014/main" id="{E4EC8B81-265C-F649-8D57-8883CBC237F2}"/>
              </a:ext>
            </a:extLst>
          </p:cNvPr>
          <p:cNvSpPr/>
          <p:nvPr/>
        </p:nvSpPr>
        <p:spPr>
          <a:xfrm rot="5400000">
            <a:off x="5624756" y="5299769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8" name="図 177">
            <a:extLst>
              <a:ext uri="{FF2B5EF4-FFF2-40B4-BE49-F238E27FC236}">
                <a16:creationId xmlns:a16="http://schemas.microsoft.com/office/drawing/2014/main" id="{3431C111-398E-094E-9B42-79BB172D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624333"/>
            <a:ext cx="397676" cy="458857"/>
          </a:xfrm>
          <a:prstGeom prst="rect">
            <a:avLst/>
          </a:prstGeom>
        </p:spPr>
      </p:pic>
      <p:sp>
        <p:nvSpPr>
          <p:cNvPr id="179" name="右矢印 178">
            <a:extLst>
              <a:ext uri="{FF2B5EF4-FFF2-40B4-BE49-F238E27FC236}">
                <a16:creationId xmlns:a16="http://schemas.microsoft.com/office/drawing/2014/main" id="{B20E4E5A-3617-1B44-A4CB-D0CC837C172F}"/>
              </a:ext>
            </a:extLst>
          </p:cNvPr>
          <p:cNvSpPr/>
          <p:nvPr/>
        </p:nvSpPr>
        <p:spPr>
          <a:xfrm rot="5400000">
            <a:off x="5624756" y="5832628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右矢印 179">
            <a:extLst>
              <a:ext uri="{FF2B5EF4-FFF2-40B4-BE49-F238E27FC236}">
                <a16:creationId xmlns:a16="http://schemas.microsoft.com/office/drawing/2014/main" id="{E5A27D32-0134-2041-BDB9-5BEE03723909}"/>
              </a:ext>
            </a:extLst>
          </p:cNvPr>
          <p:cNvSpPr/>
          <p:nvPr/>
        </p:nvSpPr>
        <p:spPr>
          <a:xfrm>
            <a:off x="6228184" y="4768349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77246-FC7B-9644-AF98-5070146642EE}"/>
              </a:ext>
            </a:extLst>
          </p:cNvPr>
          <p:cNvSpPr txBox="1"/>
          <p:nvPr/>
        </p:nvSpPr>
        <p:spPr>
          <a:xfrm>
            <a:off x="323528" y="10734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分かれ道に来た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BC6F7A5-DDC7-7E4D-83A0-6AC260309263}"/>
              </a:ext>
            </a:extLst>
          </p:cNvPr>
          <p:cNvSpPr txBox="1"/>
          <p:nvPr/>
        </p:nvSpPr>
        <p:spPr>
          <a:xfrm>
            <a:off x="4860032" y="8879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とりあえず片方に進んで見る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B9AA2EA6-4E86-5C4F-9062-522E467FED73}"/>
              </a:ext>
            </a:extLst>
          </p:cNvPr>
          <p:cNvSpPr txBox="1"/>
          <p:nvPr/>
        </p:nvSpPr>
        <p:spPr>
          <a:xfrm>
            <a:off x="251520" y="3573016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行き止まりだったので戻る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714177B-DC7B-F048-BFA1-976282E7DE1E}"/>
              </a:ext>
            </a:extLst>
          </p:cNvPr>
          <p:cNvSpPr txBox="1"/>
          <p:nvPr/>
        </p:nvSpPr>
        <p:spPr>
          <a:xfrm>
            <a:off x="4860032" y="3573016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kumimoji="1" lang="ja-JP" altLang="en-US"/>
              <a:t>まだ試してない道に進む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A41B33A-CE50-D24E-8129-96C2A57B46FB}"/>
              </a:ext>
            </a:extLst>
          </p:cNvPr>
          <p:cNvSpPr/>
          <p:nvPr/>
        </p:nvSpPr>
        <p:spPr>
          <a:xfrm>
            <a:off x="4067944" y="177281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右矢印 183">
            <a:extLst>
              <a:ext uri="{FF2B5EF4-FFF2-40B4-BE49-F238E27FC236}">
                <a16:creationId xmlns:a16="http://schemas.microsoft.com/office/drawing/2014/main" id="{6A36065F-C241-6649-86E6-CFC50B5257EC}"/>
              </a:ext>
            </a:extLst>
          </p:cNvPr>
          <p:cNvSpPr/>
          <p:nvPr/>
        </p:nvSpPr>
        <p:spPr>
          <a:xfrm rot="8100000">
            <a:off x="3987950" y="345701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右矢印 185">
            <a:extLst>
              <a:ext uri="{FF2B5EF4-FFF2-40B4-BE49-F238E27FC236}">
                <a16:creationId xmlns:a16="http://schemas.microsoft.com/office/drawing/2014/main" id="{4CE3BC4B-ED09-1845-A41F-3355249DB7A2}"/>
              </a:ext>
            </a:extLst>
          </p:cNvPr>
          <p:cNvSpPr/>
          <p:nvPr/>
        </p:nvSpPr>
        <p:spPr>
          <a:xfrm>
            <a:off x="3995936" y="530120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3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316</Words>
  <Application>Microsoft Macintosh PowerPoint</Application>
  <PresentationFormat>画面に合わせる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-apple-system</vt:lpstr>
      <vt:lpstr>Osaka Regular-Mono</vt:lpstr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143</cp:revision>
  <dcterms:created xsi:type="dcterms:W3CDTF">2019-01-02T05:23:01Z</dcterms:created>
  <dcterms:modified xsi:type="dcterms:W3CDTF">2019-08-21T08:01:02Z</dcterms:modified>
</cp:coreProperties>
</file>