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5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159" d="100"/>
          <a:sy n="15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851920" y="116633"/>
            <a:ext cx="43204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457200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529208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1216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73224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45232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817240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172400" y="836713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172400" y="116633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851920" y="116633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116633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3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2080" y="128827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4</a:t>
            </a:r>
            <a:endParaRPr kumimoji="1" lang="ja-JP" altLang="en-US" sz="4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12160" y="128827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32240" y="1166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8</a:t>
            </a:r>
            <a:endParaRPr kumimoji="1"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52320" y="1166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5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39752" y="1886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メモリ</a:t>
            </a:r>
            <a:endParaRPr kumimoji="1" lang="ja-JP" altLang="en-US" sz="32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83000" y="1798273"/>
            <a:ext cx="2948840" cy="1918760"/>
            <a:chOff x="6015648" y="1534971"/>
            <a:chExt cx="2948840" cy="1918760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6015648" y="2001033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0</a:t>
              </a:r>
              <a:endParaRPr kumimoji="1" lang="ja-JP" altLang="en-US" sz="40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035472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000" dirty="0"/>
                <a:t>＋</a:t>
              </a:r>
              <a:endParaRPr kumimoji="1" lang="ja-JP" altLang="en-US" sz="40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728664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754024" y="2708920"/>
              <a:ext cx="69472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dirty="0"/>
                <a:t>－</a:t>
              </a: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7474104" y="197630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467040" y="2745845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dirty="0"/>
                <a:t>×</a:t>
              </a:r>
              <a:endParaRPr kumimoji="1" lang="ja-JP" altLang="en-US" sz="40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244408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8194184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÷</a:t>
              </a:r>
              <a:endParaRPr kumimoji="1" lang="ja-JP" altLang="en-US" sz="4000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033944" y="1996637"/>
              <a:ext cx="2898160" cy="1447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042784" y="1534971"/>
              <a:ext cx="2832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命令表</a:t>
              </a:r>
              <a:r>
                <a:rPr lang="en-US" altLang="ja-JP" sz="2400" dirty="0"/>
                <a:t>(</a:t>
              </a:r>
              <a:r>
                <a:rPr lang="ja-JP" altLang="en-US" sz="2400" dirty="0"/>
                <a:t>オペコード</a:t>
              </a:r>
              <a:r>
                <a:rPr lang="en-US" altLang="ja-JP" sz="2400" dirty="0"/>
                <a:t>)</a:t>
              </a:r>
              <a:endParaRPr kumimoji="1" lang="ja-JP" altLang="en-US" sz="2400" dirty="0"/>
            </a:p>
          </p:txBody>
        </p:sp>
      </p:grpSp>
      <p:sp>
        <p:nvSpPr>
          <p:cNvPr id="29" name="正方形/長方形 28"/>
          <p:cNvSpPr/>
          <p:nvPr/>
        </p:nvSpPr>
        <p:spPr>
          <a:xfrm>
            <a:off x="3851920" y="1636596"/>
            <a:ext cx="720080" cy="723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55056" y="164099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4572000" y="1628800"/>
            <a:ext cx="1440160" cy="731599"/>
            <a:chOff x="4572000" y="1988840"/>
            <a:chExt cx="1440160" cy="731599"/>
          </a:xfrm>
        </p:grpSpPr>
        <p:sp>
          <p:nvSpPr>
            <p:cNvPr id="32" name="正方形/長方形 31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572000" y="1988840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92080" y="2001034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4</a:t>
              </a:r>
              <a:endParaRPr kumimoji="1" lang="ja-JP" altLang="en-US" sz="4000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4643616" y="1131981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メモリから命令とデータを取ってくる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851920" y="980729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下矢印 36"/>
          <p:cNvSpPr/>
          <p:nvPr/>
        </p:nvSpPr>
        <p:spPr>
          <a:xfrm>
            <a:off x="3995936" y="1117732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3532448" y="3328985"/>
            <a:ext cx="72576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38136" y="332898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28376" y="340257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命令</a:t>
            </a:r>
            <a:r>
              <a:rPr lang="ja-JP" altLang="en-US" dirty="0"/>
              <a:t>表を見て、どの演算器に投げるか決める</a:t>
            </a:r>
            <a:endParaRPr kumimoji="1" lang="ja-JP" altLang="en-US" dirty="0"/>
          </a:p>
        </p:txBody>
      </p:sp>
      <p:pic>
        <p:nvPicPr>
          <p:cNvPr id="41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06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07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1202907" y="63528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加算器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58733" y="63720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減</a:t>
            </a:r>
            <a:r>
              <a:rPr kumimoji="1" lang="ja-JP" altLang="en-US" dirty="0"/>
              <a:t>算器</a:t>
            </a:r>
          </a:p>
        </p:txBody>
      </p:sp>
      <p:pic>
        <p:nvPicPr>
          <p:cNvPr id="45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03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04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4510304" y="63449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乗算</a:t>
            </a:r>
            <a:r>
              <a:rPr kumimoji="1" lang="ja-JP" altLang="en-US" dirty="0"/>
              <a:t>器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66130" y="63641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除算</a:t>
            </a:r>
            <a:r>
              <a:rPr kumimoji="1" lang="ja-JP" altLang="en-US" dirty="0"/>
              <a:t>器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1383267" y="4358179"/>
            <a:ext cx="1055386" cy="593675"/>
            <a:chOff x="4572000" y="1988840"/>
            <a:chExt cx="1440162" cy="813394"/>
          </a:xfrm>
        </p:grpSpPr>
        <p:sp>
          <p:nvSpPr>
            <p:cNvPr id="50" name="正方形/長方形 49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572000" y="1988840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/>
                <a:t>3</a:t>
              </a:r>
              <a:endParaRPr kumimoji="1" lang="ja-JP" altLang="en-US" sz="32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292081" y="2001034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/>
                <a:t>4</a:t>
              </a:r>
              <a:endParaRPr kumimoji="1" lang="ja-JP" altLang="en-US" sz="3200" dirty="0"/>
            </a:p>
          </p:txBody>
        </p:sp>
      </p:grpSp>
      <p:sp>
        <p:nvSpPr>
          <p:cNvPr id="53" name="下矢印 52"/>
          <p:cNvSpPr/>
          <p:nvPr/>
        </p:nvSpPr>
        <p:spPr>
          <a:xfrm>
            <a:off x="3863152" y="282562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下矢印 53"/>
          <p:cNvSpPr/>
          <p:nvPr/>
        </p:nvSpPr>
        <p:spPr>
          <a:xfrm>
            <a:off x="1694740" y="499826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555776" y="443711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データを演算器に投げる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707904" y="234888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opcode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12881" y="2348880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operand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473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36522" y="567555"/>
            <a:ext cx="10801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3+4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67179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プログラム</a:t>
            </a:r>
            <a:endParaRPr kumimoji="1" lang="ja-JP" altLang="en-US" sz="2400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996462" y="1874658"/>
            <a:ext cx="2124720" cy="1896598"/>
            <a:chOff x="971600" y="1256565"/>
            <a:chExt cx="2124720" cy="1896598"/>
          </a:xfrm>
        </p:grpSpPr>
        <p:sp>
          <p:nvSpPr>
            <p:cNvPr id="4" name="楕円 3"/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</a:rPr>
                <a:t>+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</a:rPr>
                <a:t>3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</a:rPr>
                <a:t>4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/>
            <p:cNvCxnSpPr>
              <a:stCxn id="4" idx="4"/>
              <a:endCxn id="5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>
              <a:stCxn id="4" idx="4"/>
              <a:endCxn id="6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614512" y="219615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抽象構文木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5788" y="279312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Abstract Syntax Tree, AST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2484" y="4358218"/>
            <a:ext cx="244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アセンブリ言語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78076" y="4221088"/>
            <a:ext cx="199798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ADD 3,4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36334" y="5724545"/>
            <a:ext cx="122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機械語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93864" y="5601434"/>
            <a:ext cx="10274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034</a:t>
            </a:r>
            <a:endParaRPr kumimoji="1" lang="ja-JP" altLang="en-US" sz="4000" dirty="0"/>
          </a:p>
        </p:txBody>
      </p:sp>
      <p:sp>
        <p:nvSpPr>
          <p:cNvPr id="19" name="下矢印 18"/>
          <p:cNvSpPr/>
          <p:nvPr/>
        </p:nvSpPr>
        <p:spPr>
          <a:xfrm>
            <a:off x="3860362" y="1415168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3824842" y="3760089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>
            <a:off x="3824842" y="5085184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87524" y="474663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Assembly Language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6149" y="614004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Machine Language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7524" y="100889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Programming Language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655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BE39C8-24FD-4C44-BA31-491C5FB8D454}"/>
              </a:ext>
            </a:extLst>
          </p:cNvPr>
          <p:cNvSpPr txBox="1"/>
          <p:nvPr/>
        </p:nvSpPr>
        <p:spPr>
          <a:xfrm>
            <a:off x="467544" y="1556792"/>
            <a:ext cx="7920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3+4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F26881-9908-E04A-928A-1BFCF2181F50}"/>
              </a:ext>
            </a:extLst>
          </p:cNvPr>
          <p:cNvSpPr txBox="1"/>
          <p:nvPr/>
        </p:nvSpPr>
        <p:spPr>
          <a:xfrm>
            <a:off x="323528" y="260648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E24573-5D25-9A4C-96DF-F5D8B52EF001}"/>
              </a:ext>
            </a:extLst>
          </p:cNvPr>
          <p:cNvGrpSpPr/>
          <p:nvPr/>
        </p:nvGrpSpPr>
        <p:grpSpPr>
          <a:xfrm>
            <a:off x="2699792" y="1340768"/>
            <a:ext cx="1368152" cy="1221259"/>
            <a:chOff x="971600" y="1256565"/>
            <a:chExt cx="2124720" cy="1896598"/>
          </a:xfrm>
        </p:grpSpPr>
        <p:sp>
          <p:nvSpPr>
            <p:cNvPr id="5" name="楕円 3">
              <a:extLst>
                <a:ext uri="{FF2B5EF4-FFF2-40B4-BE49-F238E27FC236}">
                  <a16:creationId xmlns:a16="http://schemas.microsoft.com/office/drawing/2014/main" id="{A06296D5-47EA-FD4A-869F-FDBE32FD4382}"/>
                </a:ext>
              </a:extLst>
            </p:cNvPr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+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4">
              <a:extLst>
                <a:ext uri="{FF2B5EF4-FFF2-40B4-BE49-F238E27FC236}">
                  <a16:creationId xmlns:a16="http://schemas.microsoft.com/office/drawing/2014/main" id="{0C294620-86CA-3B48-8190-3E630CDE0B5C}"/>
                </a:ext>
              </a:extLst>
            </p:cNvPr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3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5">
              <a:extLst>
                <a:ext uri="{FF2B5EF4-FFF2-40B4-BE49-F238E27FC236}">
                  <a16:creationId xmlns:a16="http://schemas.microsoft.com/office/drawing/2014/main" id="{41AB802C-C7AA-3244-8A07-D1F6D8BF7D5B}"/>
                </a:ext>
              </a:extLst>
            </p:cNvPr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4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F06392ED-AD54-864C-B734-0A3B881DD86C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44E412AC-BDE0-2E41-A5FD-27AE749FDE04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81CF25-46E3-9B46-ABC9-6FE0A24AF98E}"/>
              </a:ext>
            </a:extLst>
          </p:cNvPr>
          <p:cNvSpPr txBox="1"/>
          <p:nvPr/>
        </p:nvSpPr>
        <p:spPr>
          <a:xfrm>
            <a:off x="2699792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抽象構文木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BD852D-38C3-D742-B5F2-0340B1AB6177}"/>
              </a:ext>
            </a:extLst>
          </p:cNvPr>
          <p:cNvSpPr txBox="1"/>
          <p:nvPr/>
        </p:nvSpPr>
        <p:spPr>
          <a:xfrm>
            <a:off x="2339752" y="69269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Abstract Syntax Tree, AST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861724-390A-4F48-92A1-0A7AE25D5D14}"/>
              </a:ext>
            </a:extLst>
          </p:cNvPr>
          <p:cNvSpPr txBox="1"/>
          <p:nvPr/>
        </p:nvSpPr>
        <p:spPr>
          <a:xfrm>
            <a:off x="4932040" y="2606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アセンブリ言語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A525D4-79A0-6E45-9EB5-0D26181B1DC5}"/>
              </a:ext>
            </a:extLst>
          </p:cNvPr>
          <p:cNvSpPr txBox="1"/>
          <p:nvPr/>
        </p:nvSpPr>
        <p:spPr>
          <a:xfrm>
            <a:off x="5076056" y="1556792"/>
            <a:ext cx="1440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ADD 3,4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0BE72C7-BD37-6F4B-BFBD-54CEC36619EC}"/>
              </a:ext>
            </a:extLst>
          </p:cNvPr>
          <p:cNvSpPr txBox="1"/>
          <p:nvPr/>
        </p:nvSpPr>
        <p:spPr>
          <a:xfrm>
            <a:off x="4932040" y="69269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Assembly Language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010045-0DE4-874C-B0FA-212A32622EB7}"/>
              </a:ext>
            </a:extLst>
          </p:cNvPr>
          <p:cNvSpPr txBox="1"/>
          <p:nvPr/>
        </p:nvSpPr>
        <p:spPr>
          <a:xfrm>
            <a:off x="7524328" y="2606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機械語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00BBC3-9AD5-AA46-BC13-75C96BB6A47C}"/>
              </a:ext>
            </a:extLst>
          </p:cNvPr>
          <p:cNvSpPr txBox="1"/>
          <p:nvPr/>
        </p:nvSpPr>
        <p:spPr>
          <a:xfrm>
            <a:off x="7020272" y="620688"/>
            <a:ext cx="1763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Machine Language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879853-0085-DA47-A327-661890C684BB}"/>
              </a:ext>
            </a:extLst>
          </p:cNvPr>
          <p:cNvSpPr txBox="1"/>
          <p:nvPr/>
        </p:nvSpPr>
        <p:spPr>
          <a:xfrm>
            <a:off x="107504" y="69269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Programming Language</a:t>
            </a:r>
            <a:endParaRPr kumimoji="1" lang="ja-JP" altLang="en-US" sz="1600" dirty="0"/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7EC22FBC-1ABF-A24A-BABF-84F531DC6943}"/>
              </a:ext>
            </a:extLst>
          </p:cNvPr>
          <p:cNvSpPr/>
          <p:nvPr/>
        </p:nvSpPr>
        <p:spPr>
          <a:xfrm rot="16200000">
            <a:off x="1875010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5C0EA10-3E00-7C4F-B163-6E086A2ED4DB}"/>
              </a:ext>
            </a:extLst>
          </p:cNvPr>
          <p:cNvSpPr/>
          <p:nvPr/>
        </p:nvSpPr>
        <p:spPr>
          <a:xfrm rot="16200000">
            <a:off x="4395291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722B0C13-7A63-7648-9C4F-7BCABA7D0F4B}"/>
              </a:ext>
            </a:extLst>
          </p:cNvPr>
          <p:cNvSpPr/>
          <p:nvPr/>
        </p:nvSpPr>
        <p:spPr>
          <a:xfrm rot="16200000">
            <a:off x="6771555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56B6C9CD-6C9C-F842-A29F-3D093AC0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212976"/>
            <a:ext cx="1152128" cy="115212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DE7C2B8-FD20-5240-9B7A-0109A717CFCA}"/>
              </a:ext>
            </a:extLst>
          </p:cNvPr>
          <p:cNvSpPr txBox="1"/>
          <p:nvPr/>
        </p:nvSpPr>
        <p:spPr>
          <a:xfrm>
            <a:off x="179512" y="27597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人間が読める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761F338-9792-9046-916C-3E0C4005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3140968"/>
            <a:ext cx="938221" cy="114978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2CA0F89-9BF2-D743-ACB9-FFC2A36B8CC0}"/>
              </a:ext>
            </a:extLst>
          </p:cNvPr>
          <p:cNvSpPr txBox="1"/>
          <p:nvPr/>
        </p:nvSpPr>
        <p:spPr>
          <a:xfrm>
            <a:off x="7236296" y="27597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計算機が読める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9AD12950-FE95-2D46-B7FD-0DC90E5CA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280" y="3233296"/>
            <a:ext cx="1224136" cy="122413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D9AC285-FDB2-AF40-A457-7518351164B8}"/>
              </a:ext>
            </a:extLst>
          </p:cNvPr>
          <p:cNvSpPr txBox="1"/>
          <p:nvPr/>
        </p:nvSpPr>
        <p:spPr>
          <a:xfrm>
            <a:off x="3751208" y="27597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コンパイラ</a:t>
            </a:r>
            <a:endParaRPr kumimoji="1" lang="en-US" altLang="ja-JP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E2DAEDE-A14E-544D-A927-0984ABFDB31E}"/>
              </a:ext>
            </a:extLst>
          </p:cNvPr>
          <p:cNvGrpSpPr/>
          <p:nvPr/>
        </p:nvGrpSpPr>
        <p:grpSpPr>
          <a:xfrm>
            <a:off x="7380312" y="1628800"/>
            <a:ext cx="1296144" cy="434281"/>
            <a:chOff x="6012160" y="4945846"/>
            <a:chExt cx="1296144" cy="43428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073E3798-4AB6-9A44-9F85-3D383DC7FD10}"/>
                </a:ext>
              </a:extLst>
            </p:cNvPr>
            <p:cNvSpPr/>
            <p:nvPr/>
          </p:nvSpPr>
          <p:spPr>
            <a:xfrm>
              <a:off x="6012160" y="4945846"/>
              <a:ext cx="432048" cy="4342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C10818A-8D53-3D4F-9D1D-5A405640A9E9}"/>
                </a:ext>
              </a:extLst>
            </p:cNvPr>
            <p:cNvSpPr txBox="1"/>
            <p:nvPr/>
          </p:nvSpPr>
          <p:spPr>
            <a:xfrm>
              <a:off x="6014042" y="5003884"/>
              <a:ext cx="430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93C5E12-3FF0-2D4E-85F8-ED4BDDEC0555}"/>
                </a:ext>
              </a:extLst>
            </p:cNvPr>
            <p:cNvSpPr/>
            <p:nvPr/>
          </p:nvSpPr>
          <p:spPr>
            <a:xfrm>
              <a:off x="6444208" y="4945846"/>
              <a:ext cx="864096" cy="434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81623B8-9420-C149-93CC-88E459C7A633}"/>
                </a:ext>
              </a:extLst>
            </p:cNvPr>
            <p:cNvSpPr txBox="1"/>
            <p:nvPr/>
          </p:nvSpPr>
          <p:spPr>
            <a:xfrm>
              <a:off x="6444208" y="49965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86B4E21F-7A68-D743-8C09-43610B598C29}"/>
                </a:ext>
              </a:extLst>
            </p:cNvPr>
            <p:cNvSpPr txBox="1"/>
            <p:nvPr/>
          </p:nvSpPr>
          <p:spPr>
            <a:xfrm>
              <a:off x="6876256" y="500388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64CE965-7B5F-6F4E-B631-C09D4A211EFF}"/>
              </a:ext>
            </a:extLst>
          </p:cNvPr>
          <p:cNvSpPr txBox="1"/>
          <p:nvPr/>
        </p:nvSpPr>
        <p:spPr>
          <a:xfrm>
            <a:off x="7154708" y="1052736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opcode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5B1D616-B39F-A647-BD94-A4E5CC4A09F9}"/>
              </a:ext>
            </a:extLst>
          </p:cNvPr>
          <p:cNvSpPr txBox="1"/>
          <p:nvPr/>
        </p:nvSpPr>
        <p:spPr>
          <a:xfrm>
            <a:off x="7760672" y="2317512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operand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645E6BC-A090-A24A-B9E5-F8C6D87157CE}"/>
              </a:ext>
            </a:extLst>
          </p:cNvPr>
          <p:cNvCxnSpPr>
            <a:stCxn id="34" idx="2"/>
            <a:endCxn id="28" idx="0"/>
          </p:cNvCxnSpPr>
          <p:nvPr/>
        </p:nvCxnSpPr>
        <p:spPr>
          <a:xfrm>
            <a:off x="7596336" y="1422068"/>
            <a:ext cx="0" cy="206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9FC6AF8-8242-AD42-8871-55DED612FB1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247376" y="2062480"/>
            <a:ext cx="0" cy="255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560D22F2-5413-B04B-BA71-1B0EBE17E9FF}"/>
              </a:ext>
            </a:extLst>
          </p:cNvPr>
          <p:cNvSpPr/>
          <p:nvPr/>
        </p:nvSpPr>
        <p:spPr>
          <a:xfrm>
            <a:off x="2367280" y="152400"/>
            <a:ext cx="4368800" cy="2570480"/>
          </a:xfrm>
          <a:prstGeom prst="roundRect">
            <a:avLst>
              <a:gd name="adj" fmla="val 1062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9FCB8A-4783-6340-8C8C-2A33F543951F}"/>
              </a:ext>
            </a:extLst>
          </p:cNvPr>
          <p:cNvSpPr txBox="1"/>
          <p:nvPr/>
        </p:nvSpPr>
        <p:spPr>
          <a:xfrm>
            <a:off x="5181600" y="333248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字句解析</a:t>
            </a:r>
            <a:endParaRPr kumimoji="1" lang="en-US" altLang="ja-JP" sz="1200"/>
          </a:p>
          <a:p>
            <a:r>
              <a:rPr lang="ja-JP" altLang="en-US" sz="1200"/>
              <a:t>構文解析</a:t>
            </a:r>
            <a:endParaRPr lang="en-US" altLang="ja-JP" sz="1200"/>
          </a:p>
          <a:p>
            <a:r>
              <a:rPr kumimoji="1" lang="ja-JP" altLang="en-US" sz="1200"/>
              <a:t>意味解析</a:t>
            </a:r>
            <a:endParaRPr kumimoji="1" lang="en-US" altLang="ja-JP" sz="1200"/>
          </a:p>
          <a:p>
            <a:r>
              <a:rPr lang="en-US" altLang="ja-JP" sz="120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27076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FCB677-7F68-814C-97B9-0C423D451526}"/>
              </a:ext>
            </a:extLst>
          </p:cNvPr>
          <p:cNvSpPr txBox="1"/>
          <p:nvPr/>
        </p:nvSpPr>
        <p:spPr>
          <a:xfrm>
            <a:off x="426904" y="1556792"/>
            <a:ext cx="7920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3+4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E3FA99-667A-B24C-BDDB-A27884FA6E84}"/>
              </a:ext>
            </a:extLst>
          </p:cNvPr>
          <p:cNvSpPr txBox="1"/>
          <p:nvPr/>
        </p:nvSpPr>
        <p:spPr>
          <a:xfrm>
            <a:off x="282888" y="260648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DB8316E-5B88-9445-843E-3122C6ECE2EE}"/>
              </a:ext>
            </a:extLst>
          </p:cNvPr>
          <p:cNvGrpSpPr/>
          <p:nvPr/>
        </p:nvGrpSpPr>
        <p:grpSpPr>
          <a:xfrm>
            <a:off x="2659152" y="1249328"/>
            <a:ext cx="1368152" cy="1221259"/>
            <a:chOff x="971600" y="1256565"/>
            <a:chExt cx="2124720" cy="1896598"/>
          </a:xfrm>
        </p:grpSpPr>
        <p:sp>
          <p:nvSpPr>
            <p:cNvPr id="5" name="楕円 3">
              <a:extLst>
                <a:ext uri="{FF2B5EF4-FFF2-40B4-BE49-F238E27FC236}">
                  <a16:creationId xmlns:a16="http://schemas.microsoft.com/office/drawing/2014/main" id="{42423B10-1B09-8C49-BEF2-AC9364FC686D}"/>
                </a:ext>
              </a:extLst>
            </p:cNvPr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+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4">
              <a:extLst>
                <a:ext uri="{FF2B5EF4-FFF2-40B4-BE49-F238E27FC236}">
                  <a16:creationId xmlns:a16="http://schemas.microsoft.com/office/drawing/2014/main" id="{6B58145B-C3E9-D443-98DC-318B8BCB7B91}"/>
                </a:ext>
              </a:extLst>
            </p:cNvPr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3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5">
              <a:extLst>
                <a:ext uri="{FF2B5EF4-FFF2-40B4-BE49-F238E27FC236}">
                  <a16:creationId xmlns:a16="http://schemas.microsoft.com/office/drawing/2014/main" id="{8FBA8151-C4E7-754C-89FC-1B55318C95F1}"/>
                </a:ext>
              </a:extLst>
            </p:cNvPr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4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C46EE50A-594F-C341-8B75-5A8AC11B386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7CF5578E-ED95-EB4A-BFA8-4EA30FE08E31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A8E349-7CB7-B246-81FB-1E73D6BEFE14}"/>
              </a:ext>
            </a:extLst>
          </p:cNvPr>
          <p:cNvSpPr txBox="1"/>
          <p:nvPr/>
        </p:nvSpPr>
        <p:spPr>
          <a:xfrm>
            <a:off x="2730272" y="2200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抽象構文木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8DF1E8-CD2D-A844-96DA-CB60C357DD21}"/>
              </a:ext>
            </a:extLst>
          </p:cNvPr>
          <p:cNvSpPr txBox="1"/>
          <p:nvPr/>
        </p:nvSpPr>
        <p:spPr>
          <a:xfrm>
            <a:off x="2309272" y="682536"/>
            <a:ext cx="2283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Abstract Syntax Tree, AST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A677677-59C0-5542-BEB0-7FABEDAB14CB}"/>
              </a:ext>
            </a:extLst>
          </p:cNvPr>
          <p:cNvSpPr txBox="1"/>
          <p:nvPr/>
        </p:nvSpPr>
        <p:spPr>
          <a:xfrm>
            <a:off x="4891400" y="260648"/>
            <a:ext cx="157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バイトコード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5576F3-3794-5C45-893D-DD9423CCE12B}"/>
              </a:ext>
            </a:extLst>
          </p:cNvPr>
          <p:cNvSpPr txBox="1"/>
          <p:nvPr/>
        </p:nvSpPr>
        <p:spPr>
          <a:xfrm>
            <a:off x="4923656" y="1343433"/>
            <a:ext cx="15177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LOAD_CONST 3</a:t>
            </a:r>
          </a:p>
          <a:p>
            <a:r>
              <a:rPr kumimoji="1" lang="en-US" altLang="ja-JP" sz="1600" dirty="0"/>
              <a:t>LOAD_CONST 4</a:t>
            </a:r>
          </a:p>
          <a:p>
            <a:r>
              <a:rPr lang="en-US" altLang="ja-JP" sz="1600" dirty="0"/>
              <a:t>BINARY_ADD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0EE1F90-646B-2B43-B32D-068B4276E9EF}"/>
              </a:ext>
            </a:extLst>
          </p:cNvPr>
          <p:cNvSpPr txBox="1"/>
          <p:nvPr/>
        </p:nvSpPr>
        <p:spPr>
          <a:xfrm>
            <a:off x="4932040" y="692696"/>
            <a:ext cx="130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Byte Code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0D0F61-1DD1-2B48-829E-8E5532D8377D}"/>
              </a:ext>
            </a:extLst>
          </p:cNvPr>
          <p:cNvSpPr txBox="1"/>
          <p:nvPr/>
        </p:nvSpPr>
        <p:spPr>
          <a:xfrm>
            <a:off x="66864" y="692696"/>
            <a:ext cx="212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Programming Language</a:t>
            </a:r>
            <a:endParaRPr kumimoji="1" lang="ja-JP" altLang="en-US" sz="1600" dirty="0"/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7FB2D858-4958-1547-992B-092074D9C0B4}"/>
              </a:ext>
            </a:extLst>
          </p:cNvPr>
          <p:cNvSpPr/>
          <p:nvPr/>
        </p:nvSpPr>
        <p:spPr>
          <a:xfrm rot="16200000">
            <a:off x="1671811" y="157932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23D32A86-0213-2A44-8676-C8BAE64033ED}"/>
              </a:ext>
            </a:extLst>
          </p:cNvPr>
          <p:cNvSpPr/>
          <p:nvPr/>
        </p:nvSpPr>
        <p:spPr>
          <a:xfrm rot="16200000">
            <a:off x="4354651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4FEF573-0F30-7B4B-8C2C-F24EFEEA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96" y="3212976"/>
            <a:ext cx="1152128" cy="115212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567385F-DB5F-7342-AF90-01347D9293E0}"/>
              </a:ext>
            </a:extLst>
          </p:cNvPr>
          <p:cNvSpPr txBox="1"/>
          <p:nvPr/>
        </p:nvSpPr>
        <p:spPr>
          <a:xfrm>
            <a:off x="138872" y="27597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人間が読める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DCBE446-8D9A-4D4B-AFB5-E24FACE5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857" y="1554480"/>
            <a:ext cx="616136" cy="75506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CFED3BE-D253-4C49-83DE-9F7125DBC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80896"/>
            <a:ext cx="1224136" cy="122413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9F985D4-3952-194E-BDE9-4EBCDBA7FE5E}"/>
              </a:ext>
            </a:extLst>
          </p:cNvPr>
          <p:cNvSpPr txBox="1"/>
          <p:nvPr/>
        </p:nvSpPr>
        <p:spPr>
          <a:xfrm>
            <a:off x="3992201" y="27495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パーサ</a:t>
            </a:r>
            <a:endParaRPr kumimoji="1" lang="en-US" altLang="ja-JP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B6FA42C-A511-5844-A7B8-C626D0D93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998720" y="4744720"/>
            <a:ext cx="1257300" cy="1257300"/>
          </a:xfrm>
          <a:prstGeom prst="rect">
            <a:avLst/>
          </a:prstGeom>
        </p:spPr>
      </p:pic>
      <p:sp>
        <p:nvSpPr>
          <p:cNvPr id="40" name="円/楕円 39">
            <a:extLst>
              <a:ext uri="{FF2B5EF4-FFF2-40B4-BE49-F238E27FC236}">
                <a16:creationId xmlns:a16="http://schemas.microsoft.com/office/drawing/2014/main" id="{6CA0D6BE-5D0B-2D47-AA88-091689CB3FE7}"/>
              </a:ext>
            </a:extLst>
          </p:cNvPr>
          <p:cNvSpPr/>
          <p:nvPr/>
        </p:nvSpPr>
        <p:spPr>
          <a:xfrm>
            <a:off x="7955280" y="2824480"/>
            <a:ext cx="33528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729D246F-F7EB-3D46-8067-E3AA4C3E306C}"/>
              </a:ext>
            </a:extLst>
          </p:cNvPr>
          <p:cNvSpPr/>
          <p:nvPr/>
        </p:nvSpPr>
        <p:spPr>
          <a:xfrm>
            <a:off x="7731760" y="2418080"/>
            <a:ext cx="619760" cy="23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4C13B6B-9C87-324F-B43D-1F44B277E7F7}"/>
              </a:ext>
            </a:extLst>
          </p:cNvPr>
          <p:cNvSpPr/>
          <p:nvPr/>
        </p:nvSpPr>
        <p:spPr>
          <a:xfrm>
            <a:off x="7071360" y="1137920"/>
            <a:ext cx="179832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>
            <a:extLst>
              <a:ext uri="{FF2B5EF4-FFF2-40B4-BE49-F238E27FC236}">
                <a16:creationId xmlns:a16="http://schemas.microsoft.com/office/drawing/2014/main" id="{E6A3019A-8F85-7B44-B054-B42FF67E5BB8}"/>
              </a:ext>
            </a:extLst>
          </p:cNvPr>
          <p:cNvSpPr/>
          <p:nvPr/>
        </p:nvSpPr>
        <p:spPr>
          <a:xfrm rot="16200000">
            <a:off x="6569532" y="1589484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A1AA040-A2ED-6F47-93C4-EF5FA0D893A5}"/>
              </a:ext>
            </a:extLst>
          </p:cNvPr>
          <p:cNvSpPr txBox="1"/>
          <p:nvPr/>
        </p:nvSpPr>
        <p:spPr>
          <a:xfrm>
            <a:off x="7279000" y="250488"/>
            <a:ext cx="145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仮想マシン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9AD1B94-DD00-024D-8B64-A7F5FF4D65A1}"/>
              </a:ext>
            </a:extLst>
          </p:cNvPr>
          <p:cNvSpPr txBox="1"/>
          <p:nvPr/>
        </p:nvSpPr>
        <p:spPr>
          <a:xfrm>
            <a:off x="7004680" y="652056"/>
            <a:ext cx="196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Virtual Machine, VM</a:t>
            </a:r>
            <a:endParaRPr kumimoji="1" lang="ja-JP" altLang="en-US" sz="1600" dirty="0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D94F64F1-BDA4-3444-B465-3F057217992F}"/>
              </a:ext>
            </a:extLst>
          </p:cNvPr>
          <p:cNvSpPr/>
          <p:nvPr/>
        </p:nvSpPr>
        <p:spPr>
          <a:xfrm>
            <a:off x="2286000" y="152400"/>
            <a:ext cx="4277360" cy="2529840"/>
          </a:xfrm>
          <a:prstGeom prst="roundRect">
            <a:avLst>
              <a:gd name="adj" fmla="val 1062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E3500BD1-E0D1-124A-B1E7-034A03F3BBF2}"/>
              </a:ext>
            </a:extLst>
          </p:cNvPr>
          <p:cNvSpPr/>
          <p:nvPr/>
        </p:nvSpPr>
        <p:spPr>
          <a:xfrm>
            <a:off x="2235200" y="81280"/>
            <a:ext cx="6776720" cy="4307840"/>
          </a:xfrm>
          <a:prstGeom prst="roundRect">
            <a:avLst>
              <a:gd name="adj" fmla="val 58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0C4AA878-DF14-CA41-B9C7-64B371F2C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6020" y="3131820"/>
            <a:ext cx="1143000" cy="114300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1C90EC6-84B0-B44B-BE21-536941A88A21}"/>
              </a:ext>
            </a:extLst>
          </p:cNvPr>
          <p:cNvSpPr txBox="1"/>
          <p:nvPr/>
        </p:nvSpPr>
        <p:spPr>
          <a:xfrm>
            <a:off x="4895633" y="44564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インタプリタ</a:t>
            </a:r>
            <a:endParaRPr kumimoji="1" lang="en-US" altLang="ja-JP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C442478-9AD0-3B42-ACD0-3957EBB4F559}"/>
              </a:ext>
            </a:extLst>
          </p:cNvPr>
          <p:cNvSpPr txBox="1"/>
          <p:nvPr/>
        </p:nvSpPr>
        <p:spPr>
          <a:xfrm>
            <a:off x="7373987" y="130048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計算機が読める</a:t>
            </a:r>
          </a:p>
        </p:txBody>
      </p:sp>
    </p:spTree>
    <p:extLst>
      <p:ext uri="{BB962C8B-B14F-4D97-AF65-F5344CB8AC3E}">
        <p14:creationId xmlns:p14="http://schemas.microsoft.com/office/powerpoint/2010/main" val="148070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F5FCB5-BD8E-D542-BA73-FF953FB68D15}"/>
              </a:ext>
            </a:extLst>
          </p:cNvPr>
          <p:cNvSpPr txBox="1"/>
          <p:nvPr/>
        </p:nvSpPr>
        <p:spPr>
          <a:xfrm>
            <a:off x="3707904" y="1166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スタック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4925096-7A7F-C84B-A0D6-3024B88276E1}"/>
              </a:ext>
            </a:extLst>
          </p:cNvPr>
          <p:cNvSpPr txBox="1"/>
          <p:nvPr/>
        </p:nvSpPr>
        <p:spPr>
          <a:xfrm>
            <a:off x="323528" y="764704"/>
            <a:ext cx="821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一番上に積む</a:t>
            </a:r>
            <a:r>
              <a:rPr kumimoji="1" lang="en-US" altLang="ja-JP"/>
              <a:t>(push)</a:t>
            </a:r>
            <a:r>
              <a:rPr kumimoji="1" lang="ja-JP" altLang="en-US"/>
              <a:t>か、一番上から取り出す</a:t>
            </a:r>
            <a:r>
              <a:rPr lang="en-US" altLang="ja-JP"/>
              <a:t>(pop)</a:t>
            </a:r>
            <a:r>
              <a:rPr lang="ja-JP" altLang="en-US"/>
              <a:t>ことしかできないデータ構造</a:t>
            </a:r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FF928BCE-15EF-F944-982C-B7B068A01D93}"/>
              </a:ext>
            </a:extLst>
          </p:cNvPr>
          <p:cNvSpPr/>
          <p:nvPr/>
        </p:nvSpPr>
        <p:spPr>
          <a:xfrm>
            <a:off x="1547664" y="1844824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3DB0D402-B786-FA46-8AD6-F3362715B696}"/>
              </a:ext>
            </a:extLst>
          </p:cNvPr>
          <p:cNvSpPr/>
          <p:nvPr/>
        </p:nvSpPr>
        <p:spPr>
          <a:xfrm rot="16200000">
            <a:off x="3059832" y="1628800"/>
            <a:ext cx="648072" cy="108012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C1D121-BD5D-BB49-82D0-B4E7BBF75857}"/>
              </a:ext>
            </a:extLst>
          </p:cNvPr>
          <p:cNvSpPr txBox="1"/>
          <p:nvPr/>
        </p:nvSpPr>
        <p:spPr>
          <a:xfrm>
            <a:off x="1979712" y="141277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4F28297-A428-1840-B0CD-37F28F78F582}"/>
              </a:ext>
            </a:extLst>
          </p:cNvPr>
          <p:cNvSpPr txBox="1"/>
          <p:nvPr/>
        </p:nvSpPr>
        <p:spPr>
          <a:xfrm>
            <a:off x="2843808" y="141277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pop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38430679-1E12-1D45-B5E1-5C6EFFAB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068960"/>
            <a:ext cx="643508" cy="643508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347EF517-D1B8-A440-AB03-A102A90A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636912"/>
            <a:ext cx="643508" cy="643508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AA26080-5B19-6C4A-A78E-55F8BFC8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204864"/>
            <a:ext cx="643508" cy="643508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B71A4B6B-4045-D946-A0CF-38D44CA9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56792"/>
            <a:ext cx="643508" cy="64350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6AA581A-77F8-9045-A2AE-746BC2CD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484784"/>
            <a:ext cx="643508" cy="643508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0EBA9F03-C019-9F49-A019-63FB411B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805264"/>
            <a:ext cx="643508" cy="643508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36FEA7D-EDDC-994E-AEB2-D1A976A0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373216"/>
            <a:ext cx="643508" cy="643508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0C25B8A2-288B-9947-835A-656F315B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941168"/>
            <a:ext cx="643508" cy="64350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BB475F5F-F3D2-6E41-A6C4-E8940BF0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725144"/>
            <a:ext cx="643508" cy="643508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3916311-B977-AD4B-9517-5288A5500547}"/>
              </a:ext>
            </a:extLst>
          </p:cNvPr>
          <p:cNvSpPr txBox="1"/>
          <p:nvPr/>
        </p:nvSpPr>
        <p:spPr>
          <a:xfrm>
            <a:off x="107504" y="414908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途中にデータを挿入することはできない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A4B294EE-EB3E-D74A-899F-C8571E78AE8C}"/>
              </a:ext>
            </a:extLst>
          </p:cNvPr>
          <p:cNvCxnSpPr>
            <a:stCxn id="63" idx="1"/>
          </p:cNvCxnSpPr>
          <p:nvPr/>
        </p:nvCxnSpPr>
        <p:spPr>
          <a:xfrm flipH="1">
            <a:off x="1763688" y="5046898"/>
            <a:ext cx="792088" cy="398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>
            <a:extLst>
              <a:ext uri="{FF2B5EF4-FFF2-40B4-BE49-F238E27FC236}">
                <a16:creationId xmlns:a16="http://schemas.microsoft.com/office/drawing/2014/main" id="{21229BCD-F222-0042-876E-EFCF0812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013176"/>
            <a:ext cx="427484" cy="42748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011C45A-043A-4342-ABEB-B73E90F6F823}"/>
              </a:ext>
            </a:extLst>
          </p:cNvPr>
          <p:cNvSpPr txBox="1"/>
          <p:nvPr/>
        </p:nvSpPr>
        <p:spPr>
          <a:xfrm>
            <a:off x="4644008" y="414908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途中のデータを取り出すこともできない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76463F52-809A-F54F-A695-462C9D19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5877272"/>
            <a:ext cx="643508" cy="643508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ADD0A86D-6BF9-7D46-81A5-F24AA69B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5445224"/>
            <a:ext cx="643508" cy="643508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96E32B8A-2745-3944-8FB8-A89A695D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5013176"/>
            <a:ext cx="643508" cy="643508"/>
          </a:xfrm>
          <a:prstGeom prst="rect">
            <a:avLst/>
          </a:prstGeom>
        </p:spPr>
      </p:pic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E7BBDF6-5B20-2A48-B473-27E37B2756E8}"/>
              </a:ext>
            </a:extLst>
          </p:cNvPr>
          <p:cNvCxnSpPr>
            <a:cxnSpLocks/>
          </p:cNvCxnSpPr>
          <p:nvPr/>
        </p:nvCxnSpPr>
        <p:spPr>
          <a:xfrm>
            <a:off x="6012160" y="5740400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図 72">
            <a:extLst>
              <a:ext uri="{FF2B5EF4-FFF2-40B4-BE49-F238E27FC236}">
                <a16:creationId xmlns:a16="http://schemas.microsoft.com/office/drawing/2014/main" id="{19DC47DA-CDE2-5E4F-852E-59B6ADC7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5517232"/>
            <a:ext cx="427484" cy="42748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74C34AF1-8B4A-E341-A1C6-A945102E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844824"/>
            <a:ext cx="1800200" cy="2005173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49FE8BF-B547-0948-BAD3-7DCFC3A172DC}"/>
              </a:ext>
            </a:extLst>
          </p:cNvPr>
          <p:cNvSpPr txBox="1"/>
          <p:nvPr/>
        </p:nvSpPr>
        <p:spPr>
          <a:xfrm>
            <a:off x="4788024" y="1484784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※</a:t>
            </a:r>
            <a:r>
              <a:rPr lang="ja-JP" altLang="en-US" sz="1400"/>
              <a:t>荷物は重いので一度に一つしか持てない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79949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平行四辺形 108">
            <a:extLst>
              <a:ext uri="{FF2B5EF4-FFF2-40B4-BE49-F238E27FC236}">
                <a16:creationId xmlns:a16="http://schemas.microsoft.com/office/drawing/2014/main" id="{99B0448B-DC3C-0F47-B1CF-F99E36C89818}"/>
              </a:ext>
            </a:extLst>
          </p:cNvPr>
          <p:cNvSpPr/>
          <p:nvPr/>
        </p:nvSpPr>
        <p:spPr>
          <a:xfrm rot="221800">
            <a:off x="3525115" y="4694543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>
            <a:extLst>
              <a:ext uri="{FF2B5EF4-FFF2-40B4-BE49-F238E27FC236}">
                <a16:creationId xmlns:a16="http://schemas.microsoft.com/office/drawing/2014/main" id="{C1895D9F-BBF6-974D-9EFA-79E03B80AFA2}"/>
              </a:ext>
            </a:extLst>
          </p:cNvPr>
          <p:cNvSpPr/>
          <p:nvPr/>
        </p:nvSpPr>
        <p:spPr>
          <a:xfrm rot="221800">
            <a:off x="5586246" y="1958830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37AFF2C-953F-3C4D-A41B-0AFAA733D518}"/>
              </a:ext>
            </a:extLst>
          </p:cNvPr>
          <p:cNvSpPr/>
          <p:nvPr/>
        </p:nvSpPr>
        <p:spPr>
          <a:xfrm>
            <a:off x="2339752" y="116632"/>
            <a:ext cx="162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LOAD_CONST 3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D529063-7A61-FC4A-BA7E-E8EA67621803}"/>
              </a:ext>
            </a:extLst>
          </p:cNvPr>
          <p:cNvGrpSpPr/>
          <p:nvPr/>
        </p:nvGrpSpPr>
        <p:grpSpPr>
          <a:xfrm>
            <a:off x="2627785" y="1196753"/>
            <a:ext cx="643508" cy="643508"/>
            <a:chOff x="1115616" y="1556792"/>
            <a:chExt cx="643508" cy="64350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71AA35C-5F36-EA48-9B8E-B0349E610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E191332-AB7E-7149-98A9-5C9BD51BB6CB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sp>
        <p:nvSpPr>
          <p:cNvPr id="7" name="円弧 6">
            <a:extLst>
              <a:ext uri="{FF2B5EF4-FFF2-40B4-BE49-F238E27FC236}">
                <a16:creationId xmlns:a16="http://schemas.microsoft.com/office/drawing/2014/main" id="{D853533C-15AA-BD41-AB8D-091394DE3FBF}"/>
              </a:ext>
            </a:extLst>
          </p:cNvPr>
          <p:cNvSpPr/>
          <p:nvPr/>
        </p:nvSpPr>
        <p:spPr>
          <a:xfrm>
            <a:off x="2627785" y="1556793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8BE289-D2E3-0148-836D-D1D67A2E4308}"/>
              </a:ext>
            </a:extLst>
          </p:cNvPr>
          <p:cNvSpPr txBox="1"/>
          <p:nvPr/>
        </p:nvSpPr>
        <p:spPr>
          <a:xfrm>
            <a:off x="3275857" y="11247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7F4A88-1CD7-7145-B998-842C297931F3}"/>
              </a:ext>
            </a:extLst>
          </p:cNvPr>
          <p:cNvSpPr/>
          <p:nvPr/>
        </p:nvSpPr>
        <p:spPr>
          <a:xfrm>
            <a:off x="5248951" y="116634"/>
            <a:ext cx="162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LOAD_CONST 4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490C833-1BB4-2E4B-A7FF-BF70E83F02BE}"/>
              </a:ext>
            </a:extLst>
          </p:cNvPr>
          <p:cNvGrpSpPr/>
          <p:nvPr/>
        </p:nvGrpSpPr>
        <p:grpSpPr>
          <a:xfrm>
            <a:off x="4932040" y="836714"/>
            <a:ext cx="643508" cy="643508"/>
            <a:chOff x="1115616" y="1556792"/>
            <a:chExt cx="643508" cy="643508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4F3E15-DC0E-C040-AF4F-F22A8A9E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5EC62F4-AA06-C340-A550-FAF97F806F20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14" name="円弧 13">
            <a:extLst>
              <a:ext uri="{FF2B5EF4-FFF2-40B4-BE49-F238E27FC236}">
                <a16:creationId xmlns:a16="http://schemas.microsoft.com/office/drawing/2014/main" id="{7CD20134-D511-634E-B7E2-5C2BA74322FB}"/>
              </a:ext>
            </a:extLst>
          </p:cNvPr>
          <p:cNvSpPr/>
          <p:nvPr/>
        </p:nvSpPr>
        <p:spPr>
          <a:xfrm>
            <a:off x="5004048" y="1196754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B5EC41-5A68-D24B-A70A-C3135959DB29}"/>
              </a:ext>
            </a:extLst>
          </p:cNvPr>
          <p:cNvSpPr txBox="1"/>
          <p:nvPr/>
        </p:nvSpPr>
        <p:spPr>
          <a:xfrm>
            <a:off x="5652120" y="83671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A3266B6-66C1-014A-ACCD-C695A70235B9}"/>
              </a:ext>
            </a:extLst>
          </p:cNvPr>
          <p:cNvGrpSpPr/>
          <p:nvPr/>
        </p:nvGrpSpPr>
        <p:grpSpPr>
          <a:xfrm>
            <a:off x="5724128" y="1556794"/>
            <a:ext cx="643508" cy="643508"/>
            <a:chOff x="1115616" y="1556792"/>
            <a:chExt cx="643508" cy="643508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B28B5AB-03BE-AC49-8D25-761260F0C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66DF90C-CBB4-8D47-96E3-05214563A27D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E306A2A5-A92A-5F42-AD5A-6D8059F4AD73}"/>
              </a:ext>
            </a:extLst>
          </p:cNvPr>
          <p:cNvSpPr/>
          <p:nvPr/>
        </p:nvSpPr>
        <p:spPr>
          <a:xfrm rot="221800">
            <a:off x="3209981" y="1946386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B029BA53-C69A-B140-B4A3-438992AD1441}"/>
              </a:ext>
            </a:extLst>
          </p:cNvPr>
          <p:cNvSpPr/>
          <p:nvPr/>
        </p:nvSpPr>
        <p:spPr>
          <a:xfrm rot="221800">
            <a:off x="7314438" y="1946386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CDC40EB-71F3-6141-B986-BF6DBC0A6A0B}"/>
              </a:ext>
            </a:extLst>
          </p:cNvPr>
          <p:cNvGrpSpPr/>
          <p:nvPr/>
        </p:nvGrpSpPr>
        <p:grpSpPr>
          <a:xfrm>
            <a:off x="7452320" y="1544350"/>
            <a:ext cx="643508" cy="643508"/>
            <a:chOff x="1115616" y="1556792"/>
            <a:chExt cx="643508" cy="643508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8DD776B7-72E3-5843-BA62-E7106E080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6B48E0A-3082-AA44-9950-2BCC5E177452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3B8DD39-1452-C945-85C1-27F9E7C65F0A}"/>
              </a:ext>
            </a:extLst>
          </p:cNvPr>
          <p:cNvGrpSpPr/>
          <p:nvPr/>
        </p:nvGrpSpPr>
        <p:grpSpPr>
          <a:xfrm>
            <a:off x="7452321" y="1124746"/>
            <a:ext cx="643508" cy="643508"/>
            <a:chOff x="1115616" y="1556792"/>
            <a:chExt cx="643508" cy="643508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7544C351-AA9C-3C49-9272-7A2B1DAA0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6551A15-9773-6045-8E0A-19D3CE5B8887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32" name="平行四辺形 31">
            <a:extLst>
              <a:ext uri="{FF2B5EF4-FFF2-40B4-BE49-F238E27FC236}">
                <a16:creationId xmlns:a16="http://schemas.microsoft.com/office/drawing/2014/main" id="{4D6A5026-F202-994F-B008-F5670EAD3608}"/>
              </a:ext>
            </a:extLst>
          </p:cNvPr>
          <p:cNvSpPr/>
          <p:nvPr/>
        </p:nvSpPr>
        <p:spPr>
          <a:xfrm rot="221800">
            <a:off x="1049742" y="1958830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>
            <a:extLst>
              <a:ext uri="{FF2B5EF4-FFF2-40B4-BE49-F238E27FC236}">
                <a16:creationId xmlns:a16="http://schemas.microsoft.com/office/drawing/2014/main" id="{0D582025-53E7-FE47-99B9-3021DE80D6E6}"/>
              </a:ext>
            </a:extLst>
          </p:cNvPr>
          <p:cNvSpPr/>
          <p:nvPr/>
        </p:nvSpPr>
        <p:spPr>
          <a:xfrm rot="16200000">
            <a:off x="2123245" y="1394829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下矢印 33">
            <a:extLst>
              <a:ext uri="{FF2B5EF4-FFF2-40B4-BE49-F238E27FC236}">
                <a16:creationId xmlns:a16="http://schemas.microsoft.com/office/drawing/2014/main" id="{2D3235BF-DBC8-9D4F-9580-7BF164E3E297}"/>
              </a:ext>
            </a:extLst>
          </p:cNvPr>
          <p:cNvSpPr/>
          <p:nvPr/>
        </p:nvSpPr>
        <p:spPr>
          <a:xfrm rot="16200000">
            <a:off x="4427501" y="139483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下矢印 34">
            <a:extLst>
              <a:ext uri="{FF2B5EF4-FFF2-40B4-BE49-F238E27FC236}">
                <a16:creationId xmlns:a16="http://schemas.microsoft.com/office/drawing/2014/main" id="{027F4D1D-8B81-6A42-BCCE-A2BFBFDF924A}"/>
              </a:ext>
            </a:extLst>
          </p:cNvPr>
          <p:cNvSpPr/>
          <p:nvPr/>
        </p:nvSpPr>
        <p:spPr>
          <a:xfrm rot="16200000">
            <a:off x="6731757" y="1322821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5CAD2CD7-BFB5-C540-B0F2-23BE72420E9B}"/>
              </a:ext>
            </a:extLst>
          </p:cNvPr>
          <p:cNvSpPr/>
          <p:nvPr/>
        </p:nvSpPr>
        <p:spPr>
          <a:xfrm rot="221800">
            <a:off x="1265767" y="468268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2A84C6F-DC93-B246-BCD6-F5BE5BACE200}"/>
              </a:ext>
            </a:extLst>
          </p:cNvPr>
          <p:cNvGrpSpPr/>
          <p:nvPr/>
        </p:nvGrpSpPr>
        <p:grpSpPr>
          <a:xfrm>
            <a:off x="1403649" y="4280653"/>
            <a:ext cx="643508" cy="643508"/>
            <a:chOff x="1115616" y="1556792"/>
            <a:chExt cx="643508" cy="643508"/>
          </a:xfrm>
        </p:grpSpPr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E836FB05-D9D0-4E45-A19D-46061F00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CA98F282-27C4-2349-99F0-9D909DC527E6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76B8040-B7CC-B240-8891-2CDE7CFA3368}"/>
              </a:ext>
            </a:extLst>
          </p:cNvPr>
          <p:cNvGrpSpPr/>
          <p:nvPr/>
        </p:nvGrpSpPr>
        <p:grpSpPr>
          <a:xfrm>
            <a:off x="1403650" y="3861049"/>
            <a:ext cx="643508" cy="643508"/>
            <a:chOff x="1115616" y="1556792"/>
            <a:chExt cx="643508" cy="643508"/>
          </a:xfrm>
        </p:grpSpPr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56880837-2B33-D54C-8E18-57FD3E348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E7D71CF-4E85-1C40-8E99-2F6A6C10F3EB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F197152-0488-794B-8C10-440F8685D456}"/>
              </a:ext>
            </a:extLst>
          </p:cNvPr>
          <p:cNvSpPr/>
          <p:nvPr/>
        </p:nvSpPr>
        <p:spPr>
          <a:xfrm>
            <a:off x="3707904" y="2636912"/>
            <a:ext cx="141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BINARY_ADD</a:t>
            </a:r>
          </a:p>
        </p:txBody>
      </p:sp>
      <p:sp>
        <p:nvSpPr>
          <p:cNvPr id="44" name="下矢印 43">
            <a:extLst>
              <a:ext uri="{FF2B5EF4-FFF2-40B4-BE49-F238E27FC236}">
                <a16:creationId xmlns:a16="http://schemas.microsoft.com/office/drawing/2014/main" id="{C882B91A-F767-774B-92AA-13650528CD29}"/>
              </a:ext>
            </a:extLst>
          </p:cNvPr>
          <p:cNvSpPr/>
          <p:nvPr/>
        </p:nvSpPr>
        <p:spPr>
          <a:xfrm rot="16200000">
            <a:off x="2352488" y="3943304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平行四辺形 44">
            <a:extLst>
              <a:ext uri="{FF2B5EF4-FFF2-40B4-BE49-F238E27FC236}">
                <a16:creationId xmlns:a16="http://schemas.microsoft.com/office/drawing/2014/main" id="{31136394-7A60-7C49-A1A5-1EB2FD15AE3D}"/>
              </a:ext>
            </a:extLst>
          </p:cNvPr>
          <p:cNvSpPr/>
          <p:nvPr/>
        </p:nvSpPr>
        <p:spPr>
          <a:xfrm rot="221800">
            <a:off x="2690045" y="465220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926CB1-9BFE-7440-9C2D-885CAAFCD7AE}"/>
              </a:ext>
            </a:extLst>
          </p:cNvPr>
          <p:cNvGrpSpPr/>
          <p:nvPr/>
        </p:nvGrpSpPr>
        <p:grpSpPr>
          <a:xfrm>
            <a:off x="2827927" y="4250173"/>
            <a:ext cx="643508" cy="643508"/>
            <a:chOff x="1115616" y="1556792"/>
            <a:chExt cx="643508" cy="643508"/>
          </a:xfrm>
        </p:grpSpPr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2BBACBFD-371A-AD48-A57C-DFB754727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0DF3F823-FC3D-6E4D-985D-C343541C22D4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8BFA122-F15D-E04E-A86A-45176CBB07AA}"/>
              </a:ext>
            </a:extLst>
          </p:cNvPr>
          <p:cNvGrpSpPr/>
          <p:nvPr/>
        </p:nvGrpSpPr>
        <p:grpSpPr>
          <a:xfrm>
            <a:off x="3692024" y="4283824"/>
            <a:ext cx="643508" cy="643508"/>
            <a:chOff x="1115616" y="1556792"/>
            <a:chExt cx="643508" cy="643508"/>
          </a:xfrm>
        </p:grpSpPr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FA8C9EE9-CD8A-1541-B8D1-D69FE23B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BAEF10C-31DD-4642-B4F4-3BCB42B2AD92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6D8117B-8131-004C-A756-2F33BD017FEB}"/>
              </a:ext>
            </a:extLst>
          </p:cNvPr>
          <p:cNvSpPr txBox="1"/>
          <p:nvPr/>
        </p:nvSpPr>
        <p:spPr>
          <a:xfrm>
            <a:off x="3331984" y="361454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pop</a:t>
            </a:r>
            <a:endParaRPr kumimoji="1" lang="ja-JP" altLang="en-US"/>
          </a:p>
        </p:txBody>
      </p:sp>
      <p:sp>
        <p:nvSpPr>
          <p:cNvPr id="54" name="下矢印 53">
            <a:extLst>
              <a:ext uri="{FF2B5EF4-FFF2-40B4-BE49-F238E27FC236}">
                <a16:creationId xmlns:a16="http://schemas.microsoft.com/office/drawing/2014/main" id="{6E763444-705D-0B41-8C59-3C584D0C55D8}"/>
              </a:ext>
            </a:extLst>
          </p:cNvPr>
          <p:cNvSpPr/>
          <p:nvPr/>
        </p:nvSpPr>
        <p:spPr>
          <a:xfrm rot="16200000">
            <a:off x="5098067" y="3963626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4942FF79-E6E5-414B-84E5-3FE786E68788}"/>
              </a:ext>
            </a:extLst>
          </p:cNvPr>
          <p:cNvGrpSpPr/>
          <p:nvPr/>
        </p:nvGrpSpPr>
        <p:grpSpPr>
          <a:xfrm>
            <a:off x="2277904" y="5733256"/>
            <a:ext cx="643508" cy="643508"/>
            <a:chOff x="1115616" y="1556792"/>
            <a:chExt cx="643508" cy="643508"/>
          </a:xfrm>
        </p:grpSpPr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939E8EF-0BEC-0743-B1B7-57573B55A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D11D2DCC-EE17-774A-9963-00EF32FA4789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26855C25-A22C-2548-B478-0214E536C76E}"/>
              </a:ext>
            </a:extLst>
          </p:cNvPr>
          <p:cNvGrpSpPr/>
          <p:nvPr/>
        </p:nvGrpSpPr>
        <p:grpSpPr>
          <a:xfrm>
            <a:off x="1279064" y="5733256"/>
            <a:ext cx="643508" cy="643508"/>
            <a:chOff x="1115616" y="1556792"/>
            <a:chExt cx="643508" cy="643508"/>
          </a:xfrm>
        </p:grpSpPr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3823C464-C193-3645-B812-728E64FDD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15E2C860-A977-A64E-80CE-54D6DD64FF37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7BC498D-4973-6C47-BC34-0508C85E5DD9}"/>
              </a:ext>
            </a:extLst>
          </p:cNvPr>
          <p:cNvSpPr txBox="1"/>
          <p:nvPr/>
        </p:nvSpPr>
        <p:spPr>
          <a:xfrm>
            <a:off x="1928024" y="5877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</a:t>
            </a:r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61CAA3B-9C97-6646-A9F2-ABD1DEE3AE70}"/>
              </a:ext>
            </a:extLst>
          </p:cNvPr>
          <p:cNvSpPr txBox="1"/>
          <p:nvPr/>
        </p:nvSpPr>
        <p:spPr>
          <a:xfrm>
            <a:off x="2987824" y="5877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EE2F76BF-B938-DE4C-AB4E-DCA9725B211B}"/>
              </a:ext>
            </a:extLst>
          </p:cNvPr>
          <p:cNvGrpSpPr/>
          <p:nvPr/>
        </p:nvGrpSpPr>
        <p:grpSpPr>
          <a:xfrm>
            <a:off x="3347864" y="5733256"/>
            <a:ext cx="643508" cy="643508"/>
            <a:chOff x="1115616" y="1556792"/>
            <a:chExt cx="643508" cy="643508"/>
          </a:xfrm>
        </p:grpSpPr>
        <p:pic>
          <p:nvPicPr>
            <p:cNvPr id="85" name="図 84">
              <a:extLst>
                <a:ext uri="{FF2B5EF4-FFF2-40B4-BE49-F238E27FC236}">
                  <a16:creationId xmlns:a16="http://schemas.microsoft.com/office/drawing/2014/main" id="{1F4EE7F1-1C7E-F547-AA7A-6F76FFDF0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8E25A59F-082E-494E-AD83-2FAF92174C2C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7</a:t>
              </a:r>
              <a:endParaRPr kumimoji="1" lang="ja-JP" altLang="en-US"/>
            </a:p>
          </p:txBody>
        </p:sp>
      </p:grpSp>
      <p:sp>
        <p:nvSpPr>
          <p:cNvPr id="87" name="下矢印 86">
            <a:extLst>
              <a:ext uri="{FF2B5EF4-FFF2-40B4-BE49-F238E27FC236}">
                <a16:creationId xmlns:a16="http://schemas.microsoft.com/office/drawing/2014/main" id="{6981AD0F-2C41-6542-A495-B9E4FB5937FD}"/>
              </a:ext>
            </a:extLst>
          </p:cNvPr>
          <p:cNvSpPr/>
          <p:nvPr/>
        </p:nvSpPr>
        <p:spPr>
          <a:xfrm rot="16200000">
            <a:off x="4530384" y="5558848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3F71E4FA-9010-134C-BCDC-A40130D47A01}"/>
              </a:ext>
            </a:extLst>
          </p:cNvPr>
          <p:cNvGrpSpPr/>
          <p:nvPr/>
        </p:nvGrpSpPr>
        <p:grpSpPr>
          <a:xfrm>
            <a:off x="5148066" y="5445224"/>
            <a:ext cx="643508" cy="643508"/>
            <a:chOff x="1115616" y="1556792"/>
            <a:chExt cx="643508" cy="643508"/>
          </a:xfrm>
        </p:grpSpPr>
        <p:pic>
          <p:nvPicPr>
            <p:cNvPr id="89" name="図 88">
              <a:extLst>
                <a:ext uri="{FF2B5EF4-FFF2-40B4-BE49-F238E27FC236}">
                  <a16:creationId xmlns:a16="http://schemas.microsoft.com/office/drawing/2014/main" id="{4D846BEA-0062-2947-9030-6857196AF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80BB4D69-C834-8246-9147-72E1F14C6DEA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7</a:t>
              </a:r>
              <a:endParaRPr kumimoji="1" lang="ja-JP" altLang="en-US"/>
            </a:p>
          </p:txBody>
        </p:sp>
      </p:grpSp>
      <p:sp>
        <p:nvSpPr>
          <p:cNvPr id="91" name="円弧 90">
            <a:extLst>
              <a:ext uri="{FF2B5EF4-FFF2-40B4-BE49-F238E27FC236}">
                <a16:creationId xmlns:a16="http://schemas.microsoft.com/office/drawing/2014/main" id="{4B92213D-3416-4342-BC20-C47CB48C8799}"/>
              </a:ext>
            </a:extLst>
          </p:cNvPr>
          <p:cNvSpPr/>
          <p:nvPr/>
        </p:nvSpPr>
        <p:spPr>
          <a:xfrm>
            <a:off x="5148066" y="5805264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21E4C86-731E-DE47-B411-50971A691F73}"/>
              </a:ext>
            </a:extLst>
          </p:cNvPr>
          <p:cNvSpPr txBox="1"/>
          <p:nvPr/>
        </p:nvSpPr>
        <p:spPr>
          <a:xfrm>
            <a:off x="5796138" y="53732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93" name="平行四辺形 92">
            <a:extLst>
              <a:ext uri="{FF2B5EF4-FFF2-40B4-BE49-F238E27FC236}">
                <a16:creationId xmlns:a16="http://schemas.microsoft.com/office/drawing/2014/main" id="{8132291A-DE32-9A43-8260-03CA43ED03FE}"/>
              </a:ext>
            </a:extLst>
          </p:cNvPr>
          <p:cNvSpPr/>
          <p:nvPr/>
        </p:nvSpPr>
        <p:spPr>
          <a:xfrm rot="221800">
            <a:off x="5730262" y="6194857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下矢印 93">
            <a:extLst>
              <a:ext uri="{FF2B5EF4-FFF2-40B4-BE49-F238E27FC236}">
                <a16:creationId xmlns:a16="http://schemas.microsoft.com/office/drawing/2014/main" id="{DB73EE37-FBE9-414F-9C31-0415D531B2C1}"/>
              </a:ext>
            </a:extLst>
          </p:cNvPr>
          <p:cNvSpPr/>
          <p:nvPr/>
        </p:nvSpPr>
        <p:spPr>
          <a:xfrm rot="4248037">
            <a:off x="4507508" y="4586861"/>
            <a:ext cx="253274" cy="1403229"/>
          </a:xfrm>
          <a:prstGeom prst="downArrow">
            <a:avLst>
              <a:gd name="adj1" fmla="val 50000"/>
              <a:gd name="adj2" fmla="val 6182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角丸四角形 94">
            <a:extLst>
              <a:ext uri="{FF2B5EF4-FFF2-40B4-BE49-F238E27FC236}">
                <a16:creationId xmlns:a16="http://schemas.microsoft.com/office/drawing/2014/main" id="{E99A371D-8447-CA4D-89F2-E806424C1F9A}"/>
              </a:ext>
            </a:extLst>
          </p:cNvPr>
          <p:cNvSpPr/>
          <p:nvPr/>
        </p:nvSpPr>
        <p:spPr>
          <a:xfrm>
            <a:off x="971600" y="2996952"/>
            <a:ext cx="7200800" cy="3744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下矢印 95">
            <a:extLst>
              <a:ext uri="{FF2B5EF4-FFF2-40B4-BE49-F238E27FC236}">
                <a16:creationId xmlns:a16="http://schemas.microsoft.com/office/drawing/2014/main" id="{F9102CED-BE6C-8E42-BD43-75E3375F48E5}"/>
              </a:ext>
            </a:extLst>
          </p:cNvPr>
          <p:cNvSpPr/>
          <p:nvPr/>
        </p:nvSpPr>
        <p:spPr>
          <a:xfrm rot="16200000">
            <a:off x="6762632" y="5630856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平行四辺形 96">
            <a:extLst>
              <a:ext uri="{FF2B5EF4-FFF2-40B4-BE49-F238E27FC236}">
                <a16:creationId xmlns:a16="http://schemas.microsoft.com/office/drawing/2014/main" id="{94BDF500-5C66-3B4E-953E-ACD0A32AA09A}"/>
              </a:ext>
            </a:extLst>
          </p:cNvPr>
          <p:cNvSpPr/>
          <p:nvPr/>
        </p:nvSpPr>
        <p:spPr>
          <a:xfrm rot="221800">
            <a:off x="7170422" y="6194857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1F578EB2-E7CF-8D4A-B17A-F34B81AE4C10}"/>
              </a:ext>
            </a:extLst>
          </p:cNvPr>
          <p:cNvGrpSpPr/>
          <p:nvPr/>
        </p:nvGrpSpPr>
        <p:grpSpPr>
          <a:xfrm>
            <a:off x="7308304" y="5792821"/>
            <a:ext cx="643508" cy="643508"/>
            <a:chOff x="1115616" y="1556792"/>
            <a:chExt cx="643508" cy="643508"/>
          </a:xfrm>
        </p:grpSpPr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2DFFBC65-2160-8342-9F7B-B6D8F5D35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DC4F42FC-F405-9E4B-9919-8371C72251E5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7</a:t>
              </a:r>
              <a:endParaRPr kumimoji="1" lang="ja-JP" altLang="en-US"/>
            </a:p>
          </p:txBody>
        </p:sp>
      </p:grpSp>
      <p:sp>
        <p:nvSpPr>
          <p:cNvPr id="105" name="フリーフォーム 104">
            <a:extLst>
              <a:ext uri="{FF2B5EF4-FFF2-40B4-BE49-F238E27FC236}">
                <a16:creationId xmlns:a16="http://schemas.microsoft.com/office/drawing/2014/main" id="{4CC9EFE4-FB20-8245-A23B-4074B6D47B60}"/>
              </a:ext>
            </a:extLst>
          </p:cNvPr>
          <p:cNvSpPr/>
          <p:nvPr/>
        </p:nvSpPr>
        <p:spPr>
          <a:xfrm>
            <a:off x="3331984" y="3974584"/>
            <a:ext cx="568960" cy="264176"/>
          </a:xfrm>
          <a:custGeom>
            <a:avLst/>
            <a:gdLst>
              <a:gd name="connsiteX0" fmla="*/ 0 w 568960"/>
              <a:gd name="connsiteY0" fmla="*/ 264176 h 264176"/>
              <a:gd name="connsiteX1" fmla="*/ 304800 w 568960"/>
              <a:gd name="connsiteY1" fmla="*/ 16 h 264176"/>
              <a:gd name="connsiteX2" fmla="*/ 568960 w 568960"/>
              <a:gd name="connsiteY2" fmla="*/ 254016 h 26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0" h="264176">
                <a:moveTo>
                  <a:pt x="0" y="264176"/>
                </a:moveTo>
                <a:cubicBezTo>
                  <a:pt x="104986" y="132942"/>
                  <a:pt x="209973" y="1709"/>
                  <a:pt x="304800" y="16"/>
                </a:cubicBezTo>
                <a:cubicBezTo>
                  <a:pt x="399627" y="-1677"/>
                  <a:pt x="484293" y="126169"/>
                  <a:pt x="568960" y="2540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平行四辺形 109">
            <a:extLst>
              <a:ext uri="{FF2B5EF4-FFF2-40B4-BE49-F238E27FC236}">
                <a16:creationId xmlns:a16="http://schemas.microsoft.com/office/drawing/2014/main" id="{3A49A7E2-A507-0840-A250-5CD27E6DD4E0}"/>
              </a:ext>
            </a:extLst>
          </p:cNvPr>
          <p:cNvSpPr/>
          <p:nvPr/>
        </p:nvSpPr>
        <p:spPr>
          <a:xfrm rot="221800">
            <a:off x="6400396" y="4664063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平行四辺形 110">
            <a:extLst>
              <a:ext uri="{FF2B5EF4-FFF2-40B4-BE49-F238E27FC236}">
                <a16:creationId xmlns:a16="http://schemas.microsoft.com/office/drawing/2014/main" id="{6B4B7281-632D-D645-B736-052907EBCAAF}"/>
              </a:ext>
            </a:extLst>
          </p:cNvPr>
          <p:cNvSpPr/>
          <p:nvPr/>
        </p:nvSpPr>
        <p:spPr>
          <a:xfrm rot="221800">
            <a:off x="5565326" y="462172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20A7889E-7BE2-9940-9215-9DB6FF4593AC}"/>
              </a:ext>
            </a:extLst>
          </p:cNvPr>
          <p:cNvGrpSpPr/>
          <p:nvPr/>
        </p:nvGrpSpPr>
        <p:grpSpPr>
          <a:xfrm>
            <a:off x="7186568" y="4280653"/>
            <a:ext cx="643508" cy="643508"/>
            <a:chOff x="1115616" y="1556792"/>
            <a:chExt cx="643508" cy="643508"/>
          </a:xfrm>
        </p:grpSpPr>
        <p:pic>
          <p:nvPicPr>
            <p:cNvPr id="113" name="図 112">
              <a:extLst>
                <a:ext uri="{FF2B5EF4-FFF2-40B4-BE49-F238E27FC236}">
                  <a16:creationId xmlns:a16="http://schemas.microsoft.com/office/drawing/2014/main" id="{78F68A13-7450-9D47-BE41-659AF3D37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8A7933AD-1347-504B-8806-B58D598365B2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EE1F8E04-D227-E54A-BD66-8CFFF4113F64}"/>
              </a:ext>
            </a:extLst>
          </p:cNvPr>
          <p:cNvGrpSpPr/>
          <p:nvPr/>
        </p:nvGrpSpPr>
        <p:grpSpPr>
          <a:xfrm>
            <a:off x="6567305" y="4253344"/>
            <a:ext cx="643508" cy="643508"/>
            <a:chOff x="1115616" y="1556792"/>
            <a:chExt cx="643508" cy="643508"/>
          </a:xfrm>
        </p:grpSpPr>
        <p:pic>
          <p:nvPicPr>
            <p:cNvPr id="116" name="図 115">
              <a:extLst>
                <a:ext uri="{FF2B5EF4-FFF2-40B4-BE49-F238E27FC236}">
                  <a16:creationId xmlns:a16="http://schemas.microsoft.com/office/drawing/2014/main" id="{074340AF-F544-0243-B7E1-78E1F2BE1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24DD6C8A-3D12-E84B-B204-0683FC9DF28D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3E4A5890-F81A-B543-8287-53D887D21E9F}"/>
              </a:ext>
            </a:extLst>
          </p:cNvPr>
          <p:cNvSpPr txBox="1"/>
          <p:nvPr/>
        </p:nvSpPr>
        <p:spPr>
          <a:xfrm>
            <a:off x="6522225" y="354342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pop</a:t>
            </a:r>
            <a:endParaRPr kumimoji="1" lang="ja-JP" altLang="en-US"/>
          </a:p>
        </p:txBody>
      </p:sp>
      <p:sp>
        <p:nvSpPr>
          <p:cNvPr id="119" name="フリーフォーム 118">
            <a:extLst>
              <a:ext uri="{FF2B5EF4-FFF2-40B4-BE49-F238E27FC236}">
                <a16:creationId xmlns:a16="http://schemas.microsoft.com/office/drawing/2014/main" id="{BA002D5C-4CF9-F940-A402-97EF446AF28F}"/>
              </a:ext>
            </a:extLst>
          </p:cNvPr>
          <p:cNvSpPr/>
          <p:nvPr/>
        </p:nvSpPr>
        <p:spPr>
          <a:xfrm>
            <a:off x="6207265" y="3944104"/>
            <a:ext cx="1138416" cy="363736"/>
          </a:xfrm>
          <a:custGeom>
            <a:avLst/>
            <a:gdLst>
              <a:gd name="connsiteX0" fmla="*/ 0 w 568960"/>
              <a:gd name="connsiteY0" fmla="*/ 264176 h 264176"/>
              <a:gd name="connsiteX1" fmla="*/ 304800 w 568960"/>
              <a:gd name="connsiteY1" fmla="*/ 16 h 264176"/>
              <a:gd name="connsiteX2" fmla="*/ 568960 w 568960"/>
              <a:gd name="connsiteY2" fmla="*/ 254016 h 26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0" h="264176">
                <a:moveTo>
                  <a:pt x="0" y="264176"/>
                </a:moveTo>
                <a:cubicBezTo>
                  <a:pt x="104986" y="132942"/>
                  <a:pt x="209973" y="1709"/>
                  <a:pt x="304800" y="16"/>
                </a:cubicBezTo>
                <a:cubicBezTo>
                  <a:pt x="399627" y="-1677"/>
                  <a:pt x="484293" y="126169"/>
                  <a:pt x="568960" y="2540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37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25943D-24BF-074C-81D7-5D597BE0718D}"/>
              </a:ext>
            </a:extLst>
          </p:cNvPr>
          <p:cNvSpPr/>
          <p:nvPr/>
        </p:nvSpPr>
        <p:spPr>
          <a:xfrm>
            <a:off x="5292080" y="548680"/>
            <a:ext cx="24064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 b * c +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FE43B7-C766-D049-867B-8D52E47AB067}"/>
              </a:ext>
            </a:extLst>
          </p:cNvPr>
          <p:cNvSpPr/>
          <p:nvPr/>
        </p:nvSpPr>
        <p:spPr>
          <a:xfrm>
            <a:off x="1763688" y="548680"/>
            <a:ext cx="24064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 * b + c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92541B-6A7D-0841-B419-3C394ED8DD42}"/>
              </a:ext>
            </a:extLst>
          </p:cNvPr>
          <p:cNvSpPr txBox="1"/>
          <p:nvPr/>
        </p:nvSpPr>
        <p:spPr>
          <a:xfrm>
            <a:off x="2411760" y="116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中置記法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647127-6996-074B-8B80-14800D58553D}"/>
              </a:ext>
            </a:extLst>
          </p:cNvPr>
          <p:cNvSpPr txBox="1"/>
          <p:nvPr/>
        </p:nvSpPr>
        <p:spPr>
          <a:xfrm>
            <a:off x="5436096" y="1166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逆ポーランド記法</a:t>
            </a:r>
          </a:p>
        </p:txBody>
      </p:sp>
      <p:sp>
        <p:nvSpPr>
          <p:cNvPr id="6" name="下矢印 5">
            <a:extLst>
              <a:ext uri="{FF2B5EF4-FFF2-40B4-BE49-F238E27FC236}">
                <a16:creationId xmlns:a16="http://schemas.microsoft.com/office/drawing/2014/main" id="{4E5A14CA-125C-4D49-8CEB-25859DF5E2F3}"/>
              </a:ext>
            </a:extLst>
          </p:cNvPr>
          <p:cNvSpPr/>
          <p:nvPr/>
        </p:nvSpPr>
        <p:spPr>
          <a:xfrm rot="16200000">
            <a:off x="4530385" y="662304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>
            <a:extLst>
              <a:ext uri="{FF2B5EF4-FFF2-40B4-BE49-F238E27FC236}">
                <a16:creationId xmlns:a16="http://schemas.microsoft.com/office/drawing/2014/main" id="{2B41D401-B276-FD47-8339-3BC7B4B3D640}"/>
              </a:ext>
            </a:extLst>
          </p:cNvPr>
          <p:cNvSpPr/>
          <p:nvPr/>
        </p:nvSpPr>
        <p:spPr>
          <a:xfrm rot="221800">
            <a:off x="6930108" y="3406705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73AAC02-F5FB-194B-9710-9E2022A8E30D}"/>
              </a:ext>
            </a:extLst>
          </p:cNvPr>
          <p:cNvGrpSpPr/>
          <p:nvPr/>
        </p:nvGrpSpPr>
        <p:grpSpPr>
          <a:xfrm>
            <a:off x="371812" y="2708920"/>
            <a:ext cx="643508" cy="643508"/>
            <a:chOff x="1115616" y="1556792"/>
            <a:chExt cx="643508" cy="64350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C5826E4-2EE9-8344-80E5-71E3C7780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C1A3AE2-B8A6-784B-910A-FF588B058177}"/>
                </a:ext>
              </a:extLst>
            </p:cNvPr>
            <p:cNvSpPr txBox="1"/>
            <p:nvPr/>
          </p:nvSpPr>
          <p:spPr>
            <a:xfrm>
              <a:off x="1187624" y="177281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11" name="円弧 10">
            <a:extLst>
              <a:ext uri="{FF2B5EF4-FFF2-40B4-BE49-F238E27FC236}">
                <a16:creationId xmlns:a16="http://schemas.microsoft.com/office/drawing/2014/main" id="{E72F9327-E4FC-4745-BA08-203D9243E616}"/>
              </a:ext>
            </a:extLst>
          </p:cNvPr>
          <p:cNvSpPr/>
          <p:nvPr/>
        </p:nvSpPr>
        <p:spPr>
          <a:xfrm>
            <a:off x="371812" y="3068960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9E43CC-BA61-1E4F-B9F9-6CD84FBCC592}"/>
              </a:ext>
            </a:extLst>
          </p:cNvPr>
          <p:cNvSpPr txBox="1"/>
          <p:nvPr/>
        </p:nvSpPr>
        <p:spPr>
          <a:xfrm>
            <a:off x="1019884" y="26369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13" name="平行四辺形 12">
            <a:extLst>
              <a:ext uri="{FF2B5EF4-FFF2-40B4-BE49-F238E27FC236}">
                <a16:creationId xmlns:a16="http://schemas.microsoft.com/office/drawing/2014/main" id="{B2A4231C-C50D-654B-93BA-9E5A38C804AF}"/>
              </a:ext>
            </a:extLst>
          </p:cNvPr>
          <p:cNvSpPr/>
          <p:nvPr/>
        </p:nvSpPr>
        <p:spPr>
          <a:xfrm rot="221800">
            <a:off x="954008" y="3458553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15E5DFF-C78D-8C41-A33F-65ED440842F2}"/>
              </a:ext>
            </a:extLst>
          </p:cNvPr>
          <p:cNvGrpSpPr/>
          <p:nvPr/>
        </p:nvGrpSpPr>
        <p:grpSpPr>
          <a:xfrm>
            <a:off x="2172012" y="2420888"/>
            <a:ext cx="643508" cy="643508"/>
            <a:chOff x="1115616" y="1556792"/>
            <a:chExt cx="643508" cy="643508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EC9BC17D-BA70-ED49-AE4F-B69F89D8C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39C2505-8741-B94B-9992-9BFBB5EC75B8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17" name="円弧 16">
            <a:extLst>
              <a:ext uri="{FF2B5EF4-FFF2-40B4-BE49-F238E27FC236}">
                <a16:creationId xmlns:a16="http://schemas.microsoft.com/office/drawing/2014/main" id="{286A0016-355A-5544-BF4A-07FC725E8F33}"/>
              </a:ext>
            </a:extLst>
          </p:cNvPr>
          <p:cNvSpPr/>
          <p:nvPr/>
        </p:nvSpPr>
        <p:spPr>
          <a:xfrm>
            <a:off x="2172012" y="2780928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367E60-8E08-344A-BB24-04775AB8B8E6}"/>
              </a:ext>
            </a:extLst>
          </p:cNvPr>
          <p:cNvSpPr txBox="1"/>
          <p:nvPr/>
        </p:nvSpPr>
        <p:spPr>
          <a:xfrm>
            <a:off x="2820084" y="220486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900661AE-3FBD-334B-AD66-E56BC50FCA37}"/>
              </a:ext>
            </a:extLst>
          </p:cNvPr>
          <p:cNvSpPr/>
          <p:nvPr/>
        </p:nvSpPr>
        <p:spPr>
          <a:xfrm rot="221800">
            <a:off x="2826217" y="3458553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A613DA3-935D-584E-BDF9-6D001616843D}"/>
              </a:ext>
            </a:extLst>
          </p:cNvPr>
          <p:cNvGrpSpPr/>
          <p:nvPr/>
        </p:nvGrpSpPr>
        <p:grpSpPr>
          <a:xfrm>
            <a:off x="2964100" y="3068960"/>
            <a:ext cx="643508" cy="643508"/>
            <a:chOff x="1115616" y="1556792"/>
            <a:chExt cx="643508" cy="643508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13B64115-B1A1-BC43-BFD0-DD7CC4D29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ABAF259-7DA3-8942-97DA-58EDE3C0A04B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BB02689-2813-A643-BA51-A186CB04A570}"/>
              </a:ext>
            </a:extLst>
          </p:cNvPr>
          <p:cNvGrpSpPr/>
          <p:nvPr/>
        </p:nvGrpSpPr>
        <p:grpSpPr>
          <a:xfrm>
            <a:off x="7716629" y="2996950"/>
            <a:ext cx="643508" cy="643508"/>
            <a:chOff x="1115616" y="1556792"/>
            <a:chExt cx="643508" cy="643508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B0A3CB36-9C31-814D-83C8-4753D309D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6AC3E35-4160-0049-8236-262A1C47AB3C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26" name="平行四辺形 25">
            <a:extLst>
              <a:ext uri="{FF2B5EF4-FFF2-40B4-BE49-F238E27FC236}">
                <a16:creationId xmlns:a16="http://schemas.microsoft.com/office/drawing/2014/main" id="{43A62703-81F4-944B-BF03-34B1D9B916D6}"/>
              </a:ext>
            </a:extLst>
          </p:cNvPr>
          <p:cNvSpPr/>
          <p:nvPr/>
        </p:nvSpPr>
        <p:spPr>
          <a:xfrm rot="221800">
            <a:off x="5682814" y="3386543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B129329-120B-C34C-B4B2-151C9718D2DC}"/>
              </a:ext>
            </a:extLst>
          </p:cNvPr>
          <p:cNvGrpSpPr/>
          <p:nvPr/>
        </p:nvGrpSpPr>
        <p:grpSpPr>
          <a:xfrm>
            <a:off x="7068557" y="2996950"/>
            <a:ext cx="643508" cy="643508"/>
            <a:chOff x="1115616" y="1556792"/>
            <a:chExt cx="643508" cy="643508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2105614D-6BF6-2848-9FE3-29FD6D4B6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3309BB6-DC59-154C-B1AD-15FDABD435C2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b</a:t>
              </a:r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FF0F9943-FB2B-FD41-B96B-74CAD3837BD6}"/>
              </a:ext>
            </a:extLst>
          </p:cNvPr>
          <p:cNvGrpSpPr/>
          <p:nvPr/>
        </p:nvGrpSpPr>
        <p:grpSpPr>
          <a:xfrm>
            <a:off x="5820697" y="2996950"/>
            <a:ext cx="643508" cy="643508"/>
            <a:chOff x="1115616" y="1556792"/>
            <a:chExt cx="643508" cy="643508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597BD01E-5372-C945-85C5-2495C44F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6304F373-CCA6-F143-B494-F1F5E407322B}"/>
                </a:ext>
              </a:extLst>
            </p:cNvPr>
            <p:cNvSpPr txBox="1"/>
            <p:nvPr/>
          </p:nvSpPr>
          <p:spPr>
            <a:xfrm>
              <a:off x="1115616" y="177281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ab</a:t>
              </a:r>
              <a:endParaRPr kumimoji="1" lang="ja-JP" altLang="en-US"/>
            </a:p>
          </p:txBody>
        </p: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1B4116A-D52D-4947-A599-47C856A3997B}"/>
              </a:ext>
            </a:extLst>
          </p:cNvPr>
          <p:cNvCxnSpPr/>
          <p:nvPr/>
        </p:nvCxnSpPr>
        <p:spPr>
          <a:xfrm flipH="1">
            <a:off x="6612785" y="335699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66A35190-35CA-8844-BE2A-6ED5C0CF7B46}"/>
              </a:ext>
            </a:extLst>
          </p:cNvPr>
          <p:cNvSpPr/>
          <p:nvPr/>
        </p:nvSpPr>
        <p:spPr>
          <a:xfrm rot="221800">
            <a:off x="1458066" y="5906825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6FB933F-7F5B-6247-BDFF-CAA56FC39855}"/>
              </a:ext>
            </a:extLst>
          </p:cNvPr>
          <p:cNvGrpSpPr/>
          <p:nvPr/>
        </p:nvGrpSpPr>
        <p:grpSpPr>
          <a:xfrm>
            <a:off x="1595949" y="5517232"/>
            <a:ext cx="643508" cy="643508"/>
            <a:chOff x="1115616" y="1556792"/>
            <a:chExt cx="643508" cy="643508"/>
          </a:xfrm>
        </p:grpSpPr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66733B04-D2B8-4B45-9EAB-6AAAD76A5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6B8FC0A-C0C6-6945-B9F3-83DA1B310325}"/>
                </a:ext>
              </a:extLst>
            </p:cNvPr>
            <p:cNvSpPr txBox="1"/>
            <p:nvPr/>
          </p:nvSpPr>
          <p:spPr>
            <a:xfrm>
              <a:off x="1115616" y="177281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ab</a:t>
              </a:r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FA04A22-CCF7-C248-82D3-C4673C072ADF}"/>
              </a:ext>
            </a:extLst>
          </p:cNvPr>
          <p:cNvGrpSpPr/>
          <p:nvPr/>
        </p:nvGrpSpPr>
        <p:grpSpPr>
          <a:xfrm>
            <a:off x="803860" y="4869162"/>
            <a:ext cx="643508" cy="643508"/>
            <a:chOff x="1115616" y="1556792"/>
            <a:chExt cx="643508" cy="643508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3493F693-D790-9944-B837-4DA4EC1CA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3C59666-0CF2-A14A-A94F-94AF93E2C55C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c</a:t>
              </a:r>
              <a:endParaRPr kumimoji="1" lang="ja-JP" altLang="en-US"/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1453E42-0436-C442-A161-1B6ACDA61DEF}"/>
              </a:ext>
            </a:extLst>
          </p:cNvPr>
          <p:cNvSpPr txBox="1"/>
          <p:nvPr/>
        </p:nvSpPr>
        <p:spPr>
          <a:xfrm>
            <a:off x="1523940" y="47971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43" name="円弧 42">
            <a:extLst>
              <a:ext uri="{FF2B5EF4-FFF2-40B4-BE49-F238E27FC236}">
                <a16:creationId xmlns:a16="http://schemas.microsoft.com/office/drawing/2014/main" id="{8F86A651-38E9-AC4E-9A09-8405D8A2DC46}"/>
              </a:ext>
            </a:extLst>
          </p:cNvPr>
          <p:cNvSpPr/>
          <p:nvPr/>
        </p:nvSpPr>
        <p:spPr>
          <a:xfrm>
            <a:off x="803860" y="5229202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平行四辺形 43">
            <a:extLst>
              <a:ext uri="{FF2B5EF4-FFF2-40B4-BE49-F238E27FC236}">
                <a16:creationId xmlns:a16="http://schemas.microsoft.com/office/drawing/2014/main" id="{D5508FFC-213B-924B-B3DD-46CB71086854}"/>
              </a:ext>
            </a:extLst>
          </p:cNvPr>
          <p:cNvSpPr/>
          <p:nvPr/>
        </p:nvSpPr>
        <p:spPr>
          <a:xfrm rot="221800">
            <a:off x="2970236" y="5906827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824F04C-3E75-0B41-812B-AF44F216FD54}"/>
              </a:ext>
            </a:extLst>
          </p:cNvPr>
          <p:cNvGrpSpPr/>
          <p:nvPr/>
        </p:nvGrpSpPr>
        <p:grpSpPr>
          <a:xfrm>
            <a:off x="3108119" y="5517234"/>
            <a:ext cx="643508" cy="643508"/>
            <a:chOff x="1115616" y="1556792"/>
            <a:chExt cx="643508" cy="643508"/>
          </a:xfrm>
        </p:grpSpPr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BF454879-4590-2D40-A352-36D28BB30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3A92499-045D-1E4B-9358-E92C76C77B64}"/>
                </a:ext>
              </a:extLst>
            </p:cNvPr>
            <p:cNvSpPr txBox="1"/>
            <p:nvPr/>
          </p:nvSpPr>
          <p:spPr>
            <a:xfrm>
              <a:off x="1115616" y="177281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ab</a:t>
              </a:r>
              <a:endParaRPr kumimoji="1"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5CD7055-D703-1A4C-ACD5-046BF5EB04D4}"/>
              </a:ext>
            </a:extLst>
          </p:cNvPr>
          <p:cNvGrpSpPr/>
          <p:nvPr/>
        </p:nvGrpSpPr>
        <p:grpSpPr>
          <a:xfrm>
            <a:off x="3108117" y="5085186"/>
            <a:ext cx="643508" cy="643508"/>
            <a:chOff x="1115616" y="1556792"/>
            <a:chExt cx="643508" cy="643508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444BA05A-9FC8-F94D-AB78-0FC5022DB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4098A32-5472-2543-9B14-51E78DDF1E4E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c</a:t>
              </a:r>
              <a:endParaRPr kumimoji="1" lang="ja-JP" altLang="en-US"/>
            </a:p>
          </p:txBody>
        </p:sp>
      </p:grpSp>
      <p:sp>
        <p:nvSpPr>
          <p:cNvPr id="51" name="平行四辺形 50">
            <a:extLst>
              <a:ext uri="{FF2B5EF4-FFF2-40B4-BE49-F238E27FC236}">
                <a16:creationId xmlns:a16="http://schemas.microsoft.com/office/drawing/2014/main" id="{0F1CBDC5-DC14-6D42-8A62-C5E1F8E192D4}"/>
              </a:ext>
            </a:extLst>
          </p:cNvPr>
          <p:cNvSpPr/>
          <p:nvPr/>
        </p:nvSpPr>
        <p:spPr>
          <a:xfrm rot="221800">
            <a:off x="4266378" y="3458552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FA52BBB2-7C68-4344-AFAF-455AAAA7D368}"/>
              </a:ext>
            </a:extLst>
          </p:cNvPr>
          <p:cNvGrpSpPr/>
          <p:nvPr/>
        </p:nvGrpSpPr>
        <p:grpSpPr>
          <a:xfrm>
            <a:off x="4404261" y="3068959"/>
            <a:ext cx="643508" cy="643508"/>
            <a:chOff x="1115616" y="1556792"/>
            <a:chExt cx="643508" cy="643508"/>
          </a:xfrm>
        </p:grpSpPr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748AF613-42AB-0847-A995-104682922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8856BC5-8E48-1644-8BB6-DC9B8C84C4E0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A43ADA7-8A97-4042-A218-CCB801C1607C}"/>
              </a:ext>
            </a:extLst>
          </p:cNvPr>
          <p:cNvGrpSpPr/>
          <p:nvPr/>
        </p:nvGrpSpPr>
        <p:grpSpPr>
          <a:xfrm>
            <a:off x="4404260" y="2636912"/>
            <a:ext cx="643508" cy="643508"/>
            <a:chOff x="1115616" y="1556792"/>
            <a:chExt cx="643508" cy="643508"/>
          </a:xfrm>
        </p:grpSpPr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F53DEB2-ADB5-8B41-B383-AA76A86F9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A73BA6B-344E-644D-9904-72A79E33B5D6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E1A97B66-A50F-1448-AADE-C774BAB9ADAA}"/>
              </a:ext>
            </a:extLst>
          </p:cNvPr>
          <p:cNvSpPr/>
          <p:nvPr/>
        </p:nvSpPr>
        <p:spPr>
          <a:xfrm>
            <a:off x="6441345" y="2661085"/>
            <a:ext cx="1127760" cy="345491"/>
          </a:xfrm>
          <a:custGeom>
            <a:avLst/>
            <a:gdLst>
              <a:gd name="connsiteX0" fmla="*/ 0 w 1127760"/>
              <a:gd name="connsiteY0" fmla="*/ 345491 h 345491"/>
              <a:gd name="connsiteX1" fmla="*/ 518160 w 1127760"/>
              <a:gd name="connsiteY1" fmla="*/ 51 h 345491"/>
              <a:gd name="connsiteX2" fmla="*/ 1127760 w 1127760"/>
              <a:gd name="connsiteY2" fmla="*/ 325171 h 3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760" h="345491">
                <a:moveTo>
                  <a:pt x="0" y="345491"/>
                </a:moveTo>
                <a:cubicBezTo>
                  <a:pt x="165100" y="174464"/>
                  <a:pt x="330200" y="3438"/>
                  <a:pt x="518160" y="51"/>
                </a:cubicBezTo>
                <a:cubicBezTo>
                  <a:pt x="706120" y="-3336"/>
                  <a:pt x="916940" y="160917"/>
                  <a:pt x="1127760" y="32517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平行四辺形 58">
            <a:extLst>
              <a:ext uri="{FF2B5EF4-FFF2-40B4-BE49-F238E27FC236}">
                <a16:creationId xmlns:a16="http://schemas.microsoft.com/office/drawing/2014/main" id="{7AEA76B0-44ED-4A4B-B46A-E8656992F1A2}"/>
              </a:ext>
            </a:extLst>
          </p:cNvPr>
          <p:cNvSpPr/>
          <p:nvPr/>
        </p:nvSpPr>
        <p:spPr>
          <a:xfrm rot="221800">
            <a:off x="5849990" y="5854979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C0DB0504-938A-3248-AC78-459C1BB31308}"/>
              </a:ext>
            </a:extLst>
          </p:cNvPr>
          <p:cNvGrpSpPr/>
          <p:nvPr/>
        </p:nvGrpSpPr>
        <p:grpSpPr>
          <a:xfrm>
            <a:off x="6636511" y="5445224"/>
            <a:ext cx="643508" cy="643508"/>
            <a:chOff x="1115616" y="1556792"/>
            <a:chExt cx="643508" cy="643508"/>
          </a:xfrm>
        </p:grpSpPr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971E7E4E-0ABB-1F44-B1BB-C2561454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237372E-A156-D241-A3BE-A7F894C05701}"/>
                </a:ext>
              </a:extLst>
            </p:cNvPr>
            <p:cNvSpPr txBox="1"/>
            <p:nvPr/>
          </p:nvSpPr>
          <p:spPr>
            <a:xfrm>
              <a:off x="1187624" y="177281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ab</a:t>
              </a:r>
              <a:endParaRPr kumimoji="1" lang="ja-JP" altLang="en-US"/>
            </a:p>
          </p:txBody>
        </p:sp>
      </p:grpSp>
      <p:sp>
        <p:nvSpPr>
          <p:cNvPr id="63" name="平行四辺形 62">
            <a:extLst>
              <a:ext uri="{FF2B5EF4-FFF2-40B4-BE49-F238E27FC236}">
                <a16:creationId xmlns:a16="http://schemas.microsoft.com/office/drawing/2014/main" id="{CCC074EA-9711-4242-B125-E8B009958E7B}"/>
              </a:ext>
            </a:extLst>
          </p:cNvPr>
          <p:cNvSpPr/>
          <p:nvPr/>
        </p:nvSpPr>
        <p:spPr>
          <a:xfrm rot="221800">
            <a:off x="4602696" y="5834817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A8D9811D-D1DA-8F48-9AC7-C1B3ADB759AE}"/>
              </a:ext>
            </a:extLst>
          </p:cNvPr>
          <p:cNvGrpSpPr/>
          <p:nvPr/>
        </p:nvGrpSpPr>
        <p:grpSpPr>
          <a:xfrm>
            <a:off x="5988439" y="5445224"/>
            <a:ext cx="643508" cy="643508"/>
            <a:chOff x="1115616" y="1556792"/>
            <a:chExt cx="643508" cy="643508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69B6E9F4-2E0C-B543-BE7B-18EB59928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E64B5B5C-167D-F745-956E-38416C619789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c</a:t>
              </a:r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1A382BC-CE26-EA44-9B69-DE85126A7CC8}"/>
              </a:ext>
            </a:extLst>
          </p:cNvPr>
          <p:cNvGrpSpPr/>
          <p:nvPr/>
        </p:nvGrpSpPr>
        <p:grpSpPr>
          <a:xfrm>
            <a:off x="4692293" y="5445224"/>
            <a:ext cx="691794" cy="643508"/>
            <a:chOff x="1067330" y="1556792"/>
            <a:chExt cx="691794" cy="643508"/>
          </a:xfrm>
        </p:grpSpPr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E99DE1FA-AB31-224A-9F12-CEE7224E4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0B0407D6-7E3D-BD46-9703-C923ABDFBD2B}"/>
                </a:ext>
              </a:extLst>
            </p:cNvPr>
            <p:cNvSpPr txBox="1"/>
            <p:nvPr/>
          </p:nvSpPr>
          <p:spPr>
            <a:xfrm>
              <a:off x="1067330" y="177281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ab+c</a:t>
              </a:r>
              <a:endParaRPr kumimoji="1" lang="ja-JP" altLang="en-US"/>
            </a:p>
          </p:txBody>
        </p:sp>
      </p:grp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173EC4C-CB7C-C642-BF57-E591FDA90987}"/>
              </a:ext>
            </a:extLst>
          </p:cNvPr>
          <p:cNvCxnSpPr/>
          <p:nvPr/>
        </p:nvCxnSpPr>
        <p:spPr>
          <a:xfrm flipH="1">
            <a:off x="5532667" y="580526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フリーフォーム 71">
            <a:extLst>
              <a:ext uri="{FF2B5EF4-FFF2-40B4-BE49-F238E27FC236}">
                <a16:creationId xmlns:a16="http://schemas.microsoft.com/office/drawing/2014/main" id="{3DA292A6-E1BA-1C47-90B2-54923CE885AC}"/>
              </a:ext>
            </a:extLst>
          </p:cNvPr>
          <p:cNvSpPr/>
          <p:nvPr/>
        </p:nvSpPr>
        <p:spPr>
          <a:xfrm>
            <a:off x="5361227" y="5109359"/>
            <a:ext cx="1127760" cy="345491"/>
          </a:xfrm>
          <a:custGeom>
            <a:avLst/>
            <a:gdLst>
              <a:gd name="connsiteX0" fmla="*/ 0 w 1127760"/>
              <a:gd name="connsiteY0" fmla="*/ 345491 h 345491"/>
              <a:gd name="connsiteX1" fmla="*/ 518160 w 1127760"/>
              <a:gd name="connsiteY1" fmla="*/ 51 h 345491"/>
              <a:gd name="connsiteX2" fmla="*/ 1127760 w 1127760"/>
              <a:gd name="connsiteY2" fmla="*/ 325171 h 3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760" h="345491">
                <a:moveTo>
                  <a:pt x="0" y="345491"/>
                </a:moveTo>
                <a:cubicBezTo>
                  <a:pt x="165100" y="174464"/>
                  <a:pt x="330200" y="3438"/>
                  <a:pt x="518160" y="51"/>
                </a:cubicBezTo>
                <a:cubicBezTo>
                  <a:pt x="706120" y="-3336"/>
                  <a:pt x="916940" y="160917"/>
                  <a:pt x="1127760" y="32517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下矢印 72">
            <a:extLst>
              <a:ext uri="{FF2B5EF4-FFF2-40B4-BE49-F238E27FC236}">
                <a16:creationId xmlns:a16="http://schemas.microsoft.com/office/drawing/2014/main" id="{17FA80F3-F321-964C-993E-8D029A8B1958}"/>
              </a:ext>
            </a:extLst>
          </p:cNvPr>
          <p:cNvSpPr/>
          <p:nvPr/>
        </p:nvSpPr>
        <p:spPr>
          <a:xfrm rot="16200000">
            <a:off x="1842364" y="296656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下矢印 73">
            <a:extLst>
              <a:ext uri="{FF2B5EF4-FFF2-40B4-BE49-F238E27FC236}">
                <a16:creationId xmlns:a16="http://schemas.microsoft.com/office/drawing/2014/main" id="{5347425A-6C56-1446-905C-02264163D835}"/>
              </a:ext>
            </a:extLst>
          </p:cNvPr>
          <p:cNvSpPr/>
          <p:nvPr/>
        </p:nvSpPr>
        <p:spPr>
          <a:xfrm rot="16200000">
            <a:off x="3858588" y="2894552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下矢印 74">
            <a:extLst>
              <a:ext uri="{FF2B5EF4-FFF2-40B4-BE49-F238E27FC236}">
                <a16:creationId xmlns:a16="http://schemas.microsoft.com/office/drawing/2014/main" id="{DD2E88D7-A291-CC48-B21B-95CBE1FCFE2D}"/>
              </a:ext>
            </a:extLst>
          </p:cNvPr>
          <p:cNvSpPr/>
          <p:nvPr/>
        </p:nvSpPr>
        <p:spPr>
          <a:xfrm rot="16200000">
            <a:off x="5298748" y="2894552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6" name="下矢印 75">
            <a:extLst>
              <a:ext uri="{FF2B5EF4-FFF2-40B4-BE49-F238E27FC236}">
                <a16:creationId xmlns:a16="http://schemas.microsoft.com/office/drawing/2014/main" id="{68DA8CE3-9B73-2C45-98A7-157439ED77EB}"/>
              </a:ext>
            </a:extLst>
          </p:cNvPr>
          <p:cNvSpPr/>
          <p:nvPr/>
        </p:nvSpPr>
        <p:spPr>
          <a:xfrm rot="16200000">
            <a:off x="258188" y="5414832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下矢印 76">
            <a:extLst>
              <a:ext uri="{FF2B5EF4-FFF2-40B4-BE49-F238E27FC236}">
                <a16:creationId xmlns:a16="http://schemas.microsoft.com/office/drawing/2014/main" id="{43E0AE9F-B4DC-B54E-8CFE-DA4C16743AC4}"/>
              </a:ext>
            </a:extLst>
          </p:cNvPr>
          <p:cNvSpPr/>
          <p:nvPr/>
        </p:nvSpPr>
        <p:spPr>
          <a:xfrm rot="16200000">
            <a:off x="2490436" y="5342825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下矢印 77">
            <a:extLst>
              <a:ext uri="{FF2B5EF4-FFF2-40B4-BE49-F238E27FC236}">
                <a16:creationId xmlns:a16="http://schemas.microsoft.com/office/drawing/2014/main" id="{83BAC803-AD0F-0A4A-B82C-03A608473238}"/>
              </a:ext>
            </a:extLst>
          </p:cNvPr>
          <p:cNvSpPr/>
          <p:nvPr/>
        </p:nvSpPr>
        <p:spPr>
          <a:xfrm rot="16200000">
            <a:off x="4074612" y="5342824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下矢印 78">
            <a:extLst>
              <a:ext uri="{FF2B5EF4-FFF2-40B4-BE49-F238E27FC236}">
                <a16:creationId xmlns:a16="http://schemas.microsoft.com/office/drawing/2014/main" id="{08FB69E5-CAC8-B54F-A9E2-1393B70A0167}"/>
              </a:ext>
            </a:extLst>
          </p:cNvPr>
          <p:cNvSpPr/>
          <p:nvPr/>
        </p:nvSpPr>
        <p:spPr>
          <a:xfrm rot="16200000">
            <a:off x="7530996" y="5270816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平行四辺形 79">
            <a:extLst>
              <a:ext uri="{FF2B5EF4-FFF2-40B4-BE49-F238E27FC236}">
                <a16:creationId xmlns:a16="http://schemas.microsoft.com/office/drawing/2014/main" id="{43B0D1DD-4F64-9A49-B678-7C3B8A428827}"/>
              </a:ext>
            </a:extLst>
          </p:cNvPr>
          <p:cNvSpPr/>
          <p:nvPr/>
        </p:nvSpPr>
        <p:spPr>
          <a:xfrm rot="221800">
            <a:off x="7938787" y="5834817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C7B1D929-54C9-6B45-B205-796C5CCE8235}"/>
              </a:ext>
            </a:extLst>
          </p:cNvPr>
          <p:cNvGrpSpPr/>
          <p:nvPr/>
        </p:nvGrpSpPr>
        <p:grpSpPr>
          <a:xfrm>
            <a:off x="8028384" y="5445224"/>
            <a:ext cx="691794" cy="643508"/>
            <a:chOff x="1067330" y="1556792"/>
            <a:chExt cx="691794" cy="643508"/>
          </a:xfrm>
        </p:grpSpPr>
        <p:pic>
          <p:nvPicPr>
            <p:cNvPr id="82" name="図 81">
              <a:extLst>
                <a:ext uri="{FF2B5EF4-FFF2-40B4-BE49-F238E27FC236}">
                  <a16:creationId xmlns:a16="http://schemas.microsoft.com/office/drawing/2014/main" id="{663AD6DC-AC70-9A4F-AEF5-81201926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CAE7AF04-7DF9-E946-943B-B3B53CADD7DF}"/>
                </a:ext>
              </a:extLst>
            </p:cNvPr>
            <p:cNvSpPr txBox="1"/>
            <p:nvPr/>
          </p:nvSpPr>
          <p:spPr>
            <a:xfrm>
              <a:off x="1067330" y="177281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ab+c</a:t>
              </a:r>
              <a:endParaRPr kumimoji="1" lang="ja-JP" altLang="en-US"/>
            </a:p>
          </p:txBody>
        </p:sp>
      </p:grp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934D98-DB31-A844-87D9-834ABFA13194}"/>
              </a:ext>
            </a:extLst>
          </p:cNvPr>
          <p:cNvSpPr/>
          <p:nvPr/>
        </p:nvSpPr>
        <p:spPr>
          <a:xfrm>
            <a:off x="5796136" y="2276872"/>
            <a:ext cx="1903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BINARY_MULTIPLY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C9F99E02-23F2-CE4D-AC55-6A175DEACCBA}"/>
              </a:ext>
            </a:extLst>
          </p:cNvPr>
          <p:cNvSpPr/>
          <p:nvPr/>
        </p:nvSpPr>
        <p:spPr>
          <a:xfrm>
            <a:off x="5220072" y="4581128"/>
            <a:ext cx="141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BINARY_ADD</a:t>
            </a:r>
          </a:p>
        </p:txBody>
      </p:sp>
    </p:spTree>
    <p:extLst>
      <p:ext uri="{BB962C8B-B14F-4D97-AF65-F5344CB8AC3E}">
        <p14:creationId xmlns:p14="http://schemas.microsoft.com/office/powerpoint/2010/main" val="339344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84E1E6-F198-7F47-A92F-891329C5345E}"/>
              </a:ext>
            </a:extLst>
          </p:cNvPr>
          <p:cNvSpPr/>
          <p:nvPr/>
        </p:nvSpPr>
        <p:spPr>
          <a:xfrm>
            <a:off x="5292080" y="548680"/>
            <a:ext cx="24064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 b c * +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494C94-69D6-104B-8805-F7D9A4AF181C}"/>
              </a:ext>
            </a:extLst>
          </p:cNvPr>
          <p:cNvSpPr/>
          <p:nvPr/>
        </p:nvSpPr>
        <p:spPr>
          <a:xfrm>
            <a:off x="1763688" y="548680"/>
            <a:ext cx="24064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 + b * c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F486B6-EB61-3748-BDAE-946B88DA4781}"/>
              </a:ext>
            </a:extLst>
          </p:cNvPr>
          <p:cNvSpPr txBox="1"/>
          <p:nvPr/>
        </p:nvSpPr>
        <p:spPr>
          <a:xfrm>
            <a:off x="2411760" y="116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中置記法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2179D8-2132-4B49-8BE4-0C84DE6D788B}"/>
              </a:ext>
            </a:extLst>
          </p:cNvPr>
          <p:cNvSpPr txBox="1"/>
          <p:nvPr/>
        </p:nvSpPr>
        <p:spPr>
          <a:xfrm>
            <a:off x="5436096" y="1166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逆ポーランド記法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4DDB97F-0AA8-B943-A40D-C9216D9F41AD}"/>
              </a:ext>
            </a:extLst>
          </p:cNvPr>
          <p:cNvGrpSpPr/>
          <p:nvPr/>
        </p:nvGrpSpPr>
        <p:grpSpPr>
          <a:xfrm>
            <a:off x="426410" y="1988841"/>
            <a:ext cx="643508" cy="643508"/>
            <a:chOff x="1115616" y="1556792"/>
            <a:chExt cx="643508" cy="643508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5D2A418-0D7E-4041-ADF3-12685453B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3B70DD6-2618-F840-9B44-DEED23590907}"/>
                </a:ext>
              </a:extLst>
            </p:cNvPr>
            <p:cNvSpPr txBox="1"/>
            <p:nvPr/>
          </p:nvSpPr>
          <p:spPr>
            <a:xfrm>
              <a:off x="1187624" y="177281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9" name="円弧 8">
            <a:extLst>
              <a:ext uri="{FF2B5EF4-FFF2-40B4-BE49-F238E27FC236}">
                <a16:creationId xmlns:a16="http://schemas.microsoft.com/office/drawing/2014/main" id="{945C9CF2-6F02-4448-8E92-CFA3ED87E4EE}"/>
              </a:ext>
            </a:extLst>
          </p:cNvPr>
          <p:cNvSpPr/>
          <p:nvPr/>
        </p:nvSpPr>
        <p:spPr>
          <a:xfrm>
            <a:off x="426410" y="2348881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131FA1-473F-324F-A765-CEC1C8F0DAB7}"/>
              </a:ext>
            </a:extLst>
          </p:cNvPr>
          <p:cNvSpPr txBox="1"/>
          <p:nvPr/>
        </p:nvSpPr>
        <p:spPr>
          <a:xfrm>
            <a:off x="1074482" y="191683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82E82CC1-B196-1F42-B801-7149FD66DD4C}"/>
              </a:ext>
            </a:extLst>
          </p:cNvPr>
          <p:cNvSpPr/>
          <p:nvPr/>
        </p:nvSpPr>
        <p:spPr>
          <a:xfrm rot="221800">
            <a:off x="1008606" y="2738474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56DC005-5DC7-0849-B1B8-F508E5B1CDFC}"/>
              </a:ext>
            </a:extLst>
          </p:cNvPr>
          <p:cNvGrpSpPr/>
          <p:nvPr/>
        </p:nvGrpSpPr>
        <p:grpSpPr>
          <a:xfrm>
            <a:off x="2514642" y="1700809"/>
            <a:ext cx="643508" cy="643508"/>
            <a:chOff x="1115616" y="1556792"/>
            <a:chExt cx="643508" cy="643508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6F8ED94-9AF9-414B-836F-797A79C77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CFB5DBB-6063-5B4C-83B2-F9665FD7B194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15" name="円弧 14">
            <a:extLst>
              <a:ext uri="{FF2B5EF4-FFF2-40B4-BE49-F238E27FC236}">
                <a16:creationId xmlns:a16="http://schemas.microsoft.com/office/drawing/2014/main" id="{7D010A36-7236-0942-82E9-F230BC36B725}"/>
              </a:ext>
            </a:extLst>
          </p:cNvPr>
          <p:cNvSpPr/>
          <p:nvPr/>
        </p:nvSpPr>
        <p:spPr>
          <a:xfrm>
            <a:off x="2514642" y="2060849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96E89E-FDA8-0046-AA34-4B5304F5907D}"/>
              </a:ext>
            </a:extLst>
          </p:cNvPr>
          <p:cNvSpPr txBox="1"/>
          <p:nvPr/>
        </p:nvSpPr>
        <p:spPr>
          <a:xfrm>
            <a:off x="3162714" y="148478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B7F6FF13-D1F2-0D40-A721-E00C9D977286}"/>
              </a:ext>
            </a:extLst>
          </p:cNvPr>
          <p:cNvSpPr/>
          <p:nvPr/>
        </p:nvSpPr>
        <p:spPr>
          <a:xfrm rot="221800">
            <a:off x="3168847" y="2738474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224FAAD-1B78-1B45-9F2F-EF73CC2E3F38}"/>
              </a:ext>
            </a:extLst>
          </p:cNvPr>
          <p:cNvGrpSpPr/>
          <p:nvPr/>
        </p:nvGrpSpPr>
        <p:grpSpPr>
          <a:xfrm>
            <a:off x="3306730" y="2348881"/>
            <a:ext cx="643508" cy="643508"/>
            <a:chOff x="1115616" y="1556792"/>
            <a:chExt cx="643508" cy="643508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C216029-A4D8-C641-BA15-547F9228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1048724-EB86-C040-BD47-CDF8B15BD057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7381C119-7211-5346-A9D7-0E61785B4EAE}"/>
              </a:ext>
            </a:extLst>
          </p:cNvPr>
          <p:cNvSpPr/>
          <p:nvPr/>
        </p:nvSpPr>
        <p:spPr>
          <a:xfrm rot="221800">
            <a:off x="5329088" y="2738474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2846E57-4C6A-F743-BA12-82EAB4AD22FF}"/>
              </a:ext>
            </a:extLst>
          </p:cNvPr>
          <p:cNvGrpSpPr/>
          <p:nvPr/>
        </p:nvGrpSpPr>
        <p:grpSpPr>
          <a:xfrm>
            <a:off x="5466971" y="2348881"/>
            <a:ext cx="643508" cy="643508"/>
            <a:chOff x="1115616" y="1556792"/>
            <a:chExt cx="643508" cy="643508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29EBDF51-D8D4-F143-B5C4-86AB8B378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9C22905-53FD-D645-8715-A7622E76F06C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52881F0-1C98-1647-A8C5-FCA99E5131E7}"/>
              </a:ext>
            </a:extLst>
          </p:cNvPr>
          <p:cNvGrpSpPr/>
          <p:nvPr/>
        </p:nvGrpSpPr>
        <p:grpSpPr>
          <a:xfrm>
            <a:off x="5466970" y="1916834"/>
            <a:ext cx="643508" cy="643508"/>
            <a:chOff x="1115616" y="1556792"/>
            <a:chExt cx="643508" cy="643508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00C5675E-DC91-5844-9454-D85FC1471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CA5B428-FB5E-8643-BCCF-4775F5DE9910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28" name="下矢印 27">
            <a:extLst>
              <a:ext uri="{FF2B5EF4-FFF2-40B4-BE49-F238E27FC236}">
                <a16:creationId xmlns:a16="http://schemas.microsoft.com/office/drawing/2014/main" id="{F10A76D1-6108-F04C-86CF-CB7F3A80EE61}"/>
              </a:ext>
            </a:extLst>
          </p:cNvPr>
          <p:cNvSpPr/>
          <p:nvPr/>
        </p:nvSpPr>
        <p:spPr>
          <a:xfrm rot="16200000">
            <a:off x="1896962" y="2246481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下矢印 28">
            <a:extLst>
              <a:ext uri="{FF2B5EF4-FFF2-40B4-BE49-F238E27FC236}">
                <a16:creationId xmlns:a16="http://schemas.microsoft.com/office/drawing/2014/main" id="{CD37DA68-6249-9B4F-A943-4230C04D0F44}"/>
              </a:ext>
            </a:extLst>
          </p:cNvPr>
          <p:cNvSpPr/>
          <p:nvPr/>
        </p:nvSpPr>
        <p:spPr>
          <a:xfrm rot="16200000">
            <a:off x="4345233" y="2174473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D64F270-331A-5946-AE60-A9B31D75295B}"/>
              </a:ext>
            </a:extLst>
          </p:cNvPr>
          <p:cNvGrpSpPr/>
          <p:nvPr/>
        </p:nvGrpSpPr>
        <p:grpSpPr>
          <a:xfrm>
            <a:off x="4674882" y="1268762"/>
            <a:ext cx="643508" cy="643508"/>
            <a:chOff x="1115616" y="1556792"/>
            <a:chExt cx="643508" cy="643508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EF2AD6BD-9F49-E44F-9A33-9DB1E9C26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DA02EFB1-1C88-E448-B46F-E70AA2CF1241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c</a:t>
              </a:r>
              <a:endParaRPr kumimoji="1" lang="ja-JP" altLang="en-US"/>
            </a:p>
          </p:txBody>
        </p:sp>
      </p:grpSp>
      <p:sp>
        <p:nvSpPr>
          <p:cNvPr id="38" name="円弧 37">
            <a:extLst>
              <a:ext uri="{FF2B5EF4-FFF2-40B4-BE49-F238E27FC236}">
                <a16:creationId xmlns:a16="http://schemas.microsoft.com/office/drawing/2014/main" id="{909DB8D2-0D85-084F-9119-5E6A45520365}"/>
              </a:ext>
            </a:extLst>
          </p:cNvPr>
          <p:cNvSpPr/>
          <p:nvPr/>
        </p:nvSpPr>
        <p:spPr>
          <a:xfrm>
            <a:off x="4674882" y="1628802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3552B0B-7B03-FF49-AF53-3249A69229B3}"/>
              </a:ext>
            </a:extLst>
          </p:cNvPr>
          <p:cNvSpPr txBox="1"/>
          <p:nvPr/>
        </p:nvSpPr>
        <p:spPr>
          <a:xfrm>
            <a:off x="5466970" y="126876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40" name="平行四辺形 39">
            <a:extLst>
              <a:ext uri="{FF2B5EF4-FFF2-40B4-BE49-F238E27FC236}">
                <a16:creationId xmlns:a16="http://schemas.microsoft.com/office/drawing/2014/main" id="{860FAA84-001B-8A40-8FDB-CCEE9B527EE2}"/>
              </a:ext>
            </a:extLst>
          </p:cNvPr>
          <p:cNvSpPr/>
          <p:nvPr/>
        </p:nvSpPr>
        <p:spPr>
          <a:xfrm rot="221800">
            <a:off x="7273304" y="2738473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6EE6BE2-2AF3-AB4D-A518-80CD3560BE77}"/>
              </a:ext>
            </a:extLst>
          </p:cNvPr>
          <p:cNvGrpSpPr/>
          <p:nvPr/>
        </p:nvGrpSpPr>
        <p:grpSpPr>
          <a:xfrm>
            <a:off x="7411187" y="2348880"/>
            <a:ext cx="643508" cy="643508"/>
            <a:chOff x="1115616" y="1556792"/>
            <a:chExt cx="643508" cy="643508"/>
          </a:xfrm>
        </p:grpSpPr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DF86FB0B-7E5F-5E4A-8CB6-474F53A4A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942F87FA-C080-E64E-8B1F-24C36074956B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0DDBA9B-94E8-4244-B650-1B663A61854F}"/>
              </a:ext>
            </a:extLst>
          </p:cNvPr>
          <p:cNvGrpSpPr/>
          <p:nvPr/>
        </p:nvGrpSpPr>
        <p:grpSpPr>
          <a:xfrm>
            <a:off x="7411186" y="1916833"/>
            <a:ext cx="643508" cy="643508"/>
            <a:chOff x="1115616" y="1556792"/>
            <a:chExt cx="643508" cy="643508"/>
          </a:xfrm>
        </p:grpSpPr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88BF80E9-3461-2340-9D55-BF284DB57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7DA2EAB-0BC2-464A-A1EB-CFEB851ED74E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47" name="下矢印 46">
            <a:extLst>
              <a:ext uri="{FF2B5EF4-FFF2-40B4-BE49-F238E27FC236}">
                <a16:creationId xmlns:a16="http://schemas.microsoft.com/office/drawing/2014/main" id="{BF5FB206-2D21-3548-9ED5-877B4B83B852}"/>
              </a:ext>
            </a:extLst>
          </p:cNvPr>
          <p:cNvSpPr/>
          <p:nvPr/>
        </p:nvSpPr>
        <p:spPr>
          <a:xfrm rot="16200000">
            <a:off x="6649490" y="2174472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C9A8D4D8-0ED8-AE4A-B49F-6658660E7CB9}"/>
              </a:ext>
            </a:extLst>
          </p:cNvPr>
          <p:cNvGrpSpPr/>
          <p:nvPr/>
        </p:nvGrpSpPr>
        <p:grpSpPr>
          <a:xfrm>
            <a:off x="7411185" y="1484784"/>
            <a:ext cx="643508" cy="643508"/>
            <a:chOff x="1115616" y="1556792"/>
            <a:chExt cx="643508" cy="643508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E2831CDD-EAC4-4649-A2CB-2D5180454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22D7A6C-C5DC-CF43-B28C-7BF17875A13E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c</a:t>
              </a:r>
              <a:endParaRPr kumimoji="1" lang="ja-JP" altLang="en-US"/>
            </a:p>
          </p:txBody>
        </p:sp>
      </p:grpSp>
      <p:sp>
        <p:nvSpPr>
          <p:cNvPr id="53" name="平行四辺形 52">
            <a:extLst>
              <a:ext uri="{FF2B5EF4-FFF2-40B4-BE49-F238E27FC236}">
                <a16:creationId xmlns:a16="http://schemas.microsoft.com/office/drawing/2014/main" id="{E466BD31-8A85-F84B-9399-1389765BF758}"/>
              </a:ext>
            </a:extLst>
          </p:cNvPr>
          <p:cNvSpPr/>
          <p:nvPr/>
        </p:nvSpPr>
        <p:spPr>
          <a:xfrm rot="221800">
            <a:off x="2592221" y="4486826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C3410F33-3D21-D848-B460-EE854B9A7D03}"/>
              </a:ext>
            </a:extLst>
          </p:cNvPr>
          <p:cNvGrpSpPr/>
          <p:nvPr/>
        </p:nvGrpSpPr>
        <p:grpSpPr>
          <a:xfrm>
            <a:off x="3378742" y="4077071"/>
            <a:ext cx="643508" cy="643508"/>
            <a:chOff x="1115616" y="1556792"/>
            <a:chExt cx="643508" cy="643508"/>
          </a:xfrm>
        </p:grpSpPr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C85E7031-7764-1C43-8F9B-FBDC5A703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E605079-6F33-0640-BBD7-DCC5BC1177FD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57" name="平行四辺形 56">
            <a:extLst>
              <a:ext uri="{FF2B5EF4-FFF2-40B4-BE49-F238E27FC236}">
                <a16:creationId xmlns:a16="http://schemas.microsoft.com/office/drawing/2014/main" id="{01D11A6C-C883-E64C-9F42-0A2DE5AA7C9F}"/>
              </a:ext>
            </a:extLst>
          </p:cNvPr>
          <p:cNvSpPr/>
          <p:nvPr/>
        </p:nvSpPr>
        <p:spPr>
          <a:xfrm rot="221800">
            <a:off x="1344927" y="4466664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65E34299-F99E-074D-A85F-6EE710BE1B46}"/>
              </a:ext>
            </a:extLst>
          </p:cNvPr>
          <p:cNvGrpSpPr/>
          <p:nvPr/>
        </p:nvGrpSpPr>
        <p:grpSpPr>
          <a:xfrm>
            <a:off x="2730670" y="4077071"/>
            <a:ext cx="643508" cy="643508"/>
            <a:chOff x="1115616" y="1556792"/>
            <a:chExt cx="643508" cy="643508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7AD4168E-915F-3243-A449-172CAC7AC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859120F4-F020-FB4E-B212-E8D4EF9F195D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c</a:t>
              </a:r>
              <a:endParaRPr kumimoji="1" lang="ja-JP" altLang="en-US"/>
            </a:p>
          </p:txBody>
        </p:sp>
      </p:grp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CB62ECAE-90A9-3146-B5A2-340B3D34ABF9}"/>
              </a:ext>
            </a:extLst>
          </p:cNvPr>
          <p:cNvSpPr/>
          <p:nvPr/>
        </p:nvSpPr>
        <p:spPr>
          <a:xfrm>
            <a:off x="2370630" y="3645024"/>
            <a:ext cx="1127760" cy="345491"/>
          </a:xfrm>
          <a:custGeom>
            <a:avLst/>
            <a:gdLst>
              <a:gd name="connsiteX0" fmla="*/ 0 w 1127760"/>
              <a:gd name="connsiteY0" fmla="*/ 345491 h 345491"/>
              <a:gd name="connsiteX1" fmla="*/ 518160 w 1127760"/>
              <a:gd name="connsiteY1" fmla="*/ 51 h 345491"/>
              <a:gd name="connsiteX2" fmla="*/ 1127760 w 1127760"/>
              <a:gd name="connsiteY2" fmla="*/ 325171 h 3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760" h="345491">
                <a:moveTo>
                  <a:pt x="0" y="345491"/>
                </a:moveTo>
                <a:cubicBezTo>
                  <a:pt x="165100" y="174464"/>
                  <a:pt x="330200" y="3438"/>
                  <a:pt x="518160" y="51"/>
                </a:cubicBezTo>
                <a:cubicBezTo>
                  <a:pt x="706120" y="-3336"/>
                  <a:pt x="916940" y="160917"/>
                  <a:pt x="1127760" y="32517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9FFEE2D5-9EFB-8841-9B16-8776F6D35BA1}"/>
              </a:ext>
            </a:extLst>
          </p:cNvPr>
          <p:cNvGrpSpPr/>
          <p:nvPr/>
        </p:nvGrpSpPr>
        <p:grpSpPr>
          <a:xfrm>
            <a:off x="1506534" y="4077072"/>
            <a:ext cx="643508" cy="643508"/>
            <a:chOff x="1115616" y="1556792"/>
            <a:chExt cx="643508" cy="643508"/>
          </a:xfrm>
        </p:grpSpPr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8196E6A6-AFE1-AF42-9254-E7228E79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083D2C88-CB81-504A-8414-293C801C18E9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74" name="平行四辺形 73">
            <a:extLst>
              <a:ext uri="{FF2B5EF4-FFF2-40B4-BE49-F238E27FC236}">
                <a16:creationId xmlns:a16="http://schemas.microsoft.com/office/drawing/2014/main" id="{2819FB9C-5766-944E-8531-DD535DEBABDC}"/>
              </a:ext>
            </a:extLst>
          </p:cNvPr>
          <p:cNvSpPr/>
          <p:nvPr/>
        </p:nvSpPr>
        <p:spPr>
          <a:xfrm rot="221800">
            <a:off x="5904587" y="4414818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平行四辺形 80">
            <a:extLst>
              <a:ext uri="{FF2B5EF4-FFF2-40B4-BE49-F238E27FC236}">
                <a16:creationId xmlns:a16="http://schemas.microsoft.com/office/drawing/2014/main" id="{D2952300-0D38-7A4E-B1B4-9E727836D0BE}"/>
              </a:ext>
            </a:extLst>
          </p:cNvPr>
          <p:cNvSpPr/>
          <p:nvPr/>
        </p:nvSpPr>
        <p:spPr>
          <a:xfrm rot="221800">
            <a:off x="4897041" y="4466665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39B8D7A5-912E-CE4D-9E9F-E11464C88968}"/>
              </a:ext>
            </a:extLst>
          </p:cNvPr>
          <p:cNvGrpSpPr/>
          <p:nvPr/>
        </p:nvGrpSpPr>
        <p:grpSpPr>
          <a:xfrm>
            <a:off x="5058648" y="4077073"/>
            <a:ext cx="643508" cy="643508"/>
            <a:chOff x="1115616" y="1556792"/>
            <a:chExt cx="643508" cy="643508"/>
          </a:xfrm>
        </p:grpSpPr>
        <p:pic>
          <p:nvPicPr>
            <p:cNvPr id="83" name="図 82">
              <a:extLst>
                <a:ext uri="{FF2B5EF4-FFF2-40B4-BE49-F238E27FC236}">
                  <a16:creationId xmlns:a16="http://schemas.microsoft.com/office/drawing/2014/main" id="{257371A6-D49F-6D48-8C43-4FE14BEE9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B37B6BA-01D5-FE47-A52E-F24F09FCF3D5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5FE3C97A-BE64-6A49-B07A-B6999DB88262}"/>
              </a:ext>
            </a:extLst>
          </p:cNvPr>
          <p:cNvGrpSpPr/>
          <p:nvPr/>
        </p:nvGrpSpPr>
        <p:grpSpPr>
          <a:xfrm>
            <a:off x="5034924" y="3645025"/>
            <a:ext cx="667230" cy="643508"/>
            <a:chOff x="1091894" y="1556792"/>
            <a:chExt cx="667230" cy="643508"/>
          </a:xfrm>
        </p:grpSpPr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5763B16F-6D0D-0C48-A7CF-EA29753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105C7C9-D4D8-344F-B41E-7EDBD3DF4941}"/>
                </a:ext>
              </a:extLst>
            </p:cNvPr>
            <p:cNvSpPr txBox="1"/>
            <p:nvPr/>
          </p:nvSpPr>
          <p:spPr>
            <a:xfrm>
              <a:off x="1091894" y="1772815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bc</a:t>
              </a:r>
              <a:endParaRPr kumimoji="1" lang="ja-JP" altLang="en-US"/>
            </a:p>
          </p:txBody>
        </p:sp>
      </p:grpSp>
      <p:sp>
        <p:nvSpPr>
          <p:cNvPr id="89" name="フリーフォーム 88">
            <a:extLst>
              <a:ext uri="{FF2B5EF4-FFF2-40B4-BE49-F238E27FC236}">
                <a16:creationId xmlns:a16="http://schemas.microsoft.com/office/drawing/2014/main" id="{11D7F6A3-955E-2541-BFD1-D37A83372BF0}"/>
              </a:ext>
            </a:extLst>
          </p:cNvPr>
          <p:cNvSpPr/>
          <p:nvPr/>
        </p:nvSpPr>
        <p:spPr>
          <a:xfrm>
            <a:off x="5466972" y="3429000"/>
            <a:ext cx="1148080" cy="908379"/>
          </a:xfrm>
          <a:custGeom>
            <a:avLst/>
            <a:gdLst>
              <a:gd name="connsiteX0" fmla="*/ 1148080 w 1148080"/>
              <a:gd name="connsiteY0" fmla="*/ 908379 h 908379"/>
              <a:gd name="connsiteX1" fmla="*/ 436880 w 1148080"/>
              <a:gd name="connsiteY1" fmla="*/ 34619 h 908379"/>
              <a:gd name="connsiteX2" fmla="*/ 0 w 1148080"/>
              <a:gd name="connsiteY2" fmla="*/ 258139 h 90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080" h="908379">
                <a:moveTo>
                  <a:pt x="1148080" y="908379"/>
                </a:moveTo>
                <a:cubicBezTo>
                  <a:pt x="888153" y="525685"/>
                  <a:pt x="628227" y="142992"/>
                  <a:pt x="436880" y="34619"/>
                </a:cubicBezTo>
                <a:cubicBezTo>
                  <a:pt x="245533" y="-73754"/>
                  <a:pt x="122766" y="92192"/>
                  <a:pt x="0" y="25813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平行四辺形 90">
            <a:extLst>
              <a:ext uri="{FF2B5EF4-FFF2-40B4-BE49-F238E27FC236}">
                <a16:creationId xmlns:a16="http://schemas.microsoft.com/office/drawing/2014/main" id="{7EAB6085-8D8A-834C-89EC-52621ED251CE}"/>
              </a:ext>
            </a:extLst>
          </p:cNvPr>
          <p:cNvSpPr/>
          <p:nvPr/>
        </p:nvSpPr>
        <p:spPr>
          <a:xfrm rot="221800">
            <a:off x="2736236" y="6396933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063C4C15-C3D1-694D-86AB-CF5BC2C19782}"/>
              </a:ext>
            </a:extLst>
          </p:cNvPr>
          <p:cNvGrpSpPr/>
          <p:nvPr/>
        </p:nvGrpSpPr>
        <p:grpSpPr>
          <a:xfrm>
            <a:off x="3522757" y="5987178"/>
            <a:ext cx="643508" cy="643508"/>
            <a:chOff x="1115616" y="1556792"/>
            <a:chExt cx="643508" cy="643508"/>
          </a:xfrm>
        </p:grpSpPr>
        <p:pic>
          <p:nvPicPr>
            <p:cNvPr id="93" name="図 92">
              <a:extLst>
                <a:ext uri="{FF2B5EF4-FFF2-40B4-BE49-F238E27FC236}">
                  <a16:creationId xmlns:a16="http://schemas.microsoft.com/office/drawing/2014/main" id="{52AC7424-A6E4-F840-B8D3-FDE9DD541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ABDB1273-57B9-CB45-8872-9D693DA771EA}"/>
                </a:ext>
              </a:extLst>
            </p:cNvPr>
            <p:cNvSpPr txBox="1"/>
            <p:nvPr/>
          </p:nvSpPr>
          <p:spPr>
            <a:xfrm>
              <a:off x="1187624" y="177281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95" name="平行四辺形 94">
            <a:extLst>
              <a:ext uri="{FF2B5EF4-FFF2-40B4-BE49-F238E27FC236}">
                <a16:creationId xmlns:a16="http://schemas.microsoft.com/office/drawing/2014/main" id="{F3678A16-E326-A440-8958-E5F0EFC61E93}"/>
              </a:ext>
            </a:extLst>
          </p:cNvPr>
          <p:cNvSpPr/>
          <p:nvPr/>
        </p:nvSpPr>
        <p:spPr>
          <a:xfrm rot="221800">
            <a:off x="1488942" y="6376771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FBD98AAA-807D-DE4C-AD39-FDA666B203BB}"/>
              </a:ext>
            </a:extLst>
          </p:cNvPr>
          <p:cNvGrpSpPr/>
          <p:nvPr/>
        </p:nvGrpSpPr>
        <p:grpSpPr>
          <a:xfrm>
            <a:off x="2874685" y="5987178"/>
            <a:ext cx="643508" cy="643508"/>
            <a:chOff x="1115616" y="1556792"/>
            <a:chExt cx="643508" cy="643508"/>
          </a:xfrm>
        </p:grpSpPr>
        <p:pic>
          <p:nvPicPr>
            <p:cNvPr id="97" name="図 96">
              <a:extLst>
                <a:ext uri="{FF2B5EF4-FFF2-40B4-BE49-F238E27FC236}">
                  <a16:creationId xmlns:a16="http://schemas.microsoft.com/office/drawing/2014/main" id="{664907F1-947F-BD4B-8EFA-A90D13BE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5C7D047D-B502-2346-84DC-C261525AD20F}"/>
                </a:ext>
              </a:extLst>
            </p:cNvPr>
            <p:cNvSpPr txBox="1"/>
            <p:nvPr/>
          </p:nvSpPr>
          <p:spPr>
            <a:xfrm>
              <a:off x="1187624" y="1772816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bc</a:t>
              </a:r>
              <a:endParaRPr kumimoji="1" lang="ja-JP" altLang="en-US"/>
            </a:p>
          </p:txBody>
        </p:sp>
      </p:grpSp>
      <p:sp>
        <p:nvSpPr>
          <p:cNvPr id="99" name="フリーフォーム 98">
            <a:extLst>
              <a:ext uri="{FF2B5EF4-FFF2-40B4-BE49-F238E27FC236}">
                <a16:creationId xmlns:a16="http://schemas.microsoft.com/office/drawing/2014/main" id="{BA1DEB04-4A5F-E24F-8D39-B3BF6B25B17D}"/>
              </a:ext>
            </a:extLst>
          </p:cNvPr>
          <p:cNvSpPr/>
          <p:nvPr/>
        </p:nvSpPr>
        <p:spPr>
          <a:xfrm>
            <a:off x="2514645" y="5555131"/>
            <a:ext cx="1127760" cy="345491"/>
          </a:xfrm>
          <a:custGeom>
            <a:avLst/>
            <a:gdLst>
              <a:gd name="connsiteX0" fmla="*/ 0 w 1127760"/>
              <a:gd name="connsiteY0" fmla="*/ 345491 h 345491"/>
              <a:gd name="connsiteX1" fmla="*/ 518160 w 1127760"/>
              <a:gd name="connsiteY1" fmla="*/ 51 h 345491"/>
              <a:gd name="connsiteX2" fmla="*/ 1127760 w 1127760"/>
              <a:gd name="connsiteY2" fmla="*/ 325171 h 3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760" h="345491">
                <a:moveTo>
                  <a:pt x="0" y="345491"/>
                </a:moveTo>
                <a:cubicBezTo>
                  <a:pt x="165100" y="174464"/>
                  <a:pt x="330200" y="3438"/>
                  <a:pt x="518160" y="51"/>
                </a:cubicBezTo>
                <a:cubicBezTo>
                  <a:pt x="706120" y="-3336"/>
                  <a:pt x="916940" y="160917"/>
                  <a:pt x="1127760" y="32517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平行四辺形 102">
            <a:extLst>
              <a:ext uri="{FF2B5EF4-FFF2-40B4-BE49-F238E27FC236}">
                <a16:creationId xmlns:a16="http://schemas.microsoft.com/office/drawing/2014/main" id="{30BC3C13-BC24-9D43-9A41-74609128C0A8}"/>
              </a:ext>
            </a:extLst>
          </p:cNvPr>
          <p:cNvSpPr/>
          <p:nvPr/>
        </p:nvSpPr>
        <p:spPr>
          <a:xfrm rot="221800">
            <a:off x="5904587" y="6251322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平行四辺形 103">
            <a:extLst>
              <a:ext uri="{FF2B5EF4-FFF2-40B4-BE49-F238E27FC236}">
                <a16:creationId xmlns:a16="http://schemas.microsoft.com/office/drawing/2014/main" id="{786969AC-FB20-344E-A00E-E7D0F2995CA9}"/>
              </a:ext>
            </a:extLst>
          </p:cNvPr>
          <p:cNvSpPr/>
          <p:nvPr/>
        </p:nvSpPr>
        <p:spPr>
          <a:xfrm rot="221800">
            <a:off x="4897041" y="630316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967376E5-8EF0-F642-A144-17CE9A6012BA}"/>
              </a:ext>
            </a:extLst>
          </p:cNvPr>
          <p:cNvGrpSpPr/>
          <p:nvPr/>
        </p:nvGrpSpPr>
        <p:grpSpPr>
          <a:xfrm>
            <a:off x="5034924" y="5913577"/>
            <a:ext cx="667232" cy="643508"/>
            <a:chOff x="1091892" y="1556792"/>
            <a:chExt cx="667232" cy="643508"/>
          </a:xfrm>
        </p:grpSpPr>
        <p:pic>
          <p:nvPicPr>
            <p:cNvPr id="106" name="図 105">
              <a:extLst>
                <a:ext uri="{FF2B5EF4-FFF2-40B4-BE49-F238E27FC236}">
                  <a16:creationId xmlns:a16="http://schemas.microsoft.com/office/drawing/2014/main" id="{A686E154-E399-344F-997D-D6D9ACFE8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5B202046-5E5E-8047-88E2-7EF9C064CC1A}"/>
                </a:ext>
              </a:extLst>
            </p:cNvPr>
            <p:cNvSpPr txBox="1"/>
            <p:nvPr/>
          </p:nvSpPr>
          <p:spPr>
            <a:xfrm>
              <a:off x="1091892" y="1772815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a+bc</a:t>
              </a:r>
              <a:endParaRPr kumimoji="1" lang="ja-JP" altLang="en-US"/>
            </a:p>
          </p:txBody>
        </p:sp>
      </p:grpSp>
      <p:sp>
        <p:nvSpPr>
          <p:cNvPr id="108" name="下矢印 107">
            <a:extLst>
              <a:ext uri="{FF2B5EF4-FFF2-40B4-BE49-F238E27FC236}">
                <a16:creationId xmlns:a16="http://schemas.microsoft.com/office/drawing/2014/main" id="{946A67A2-F589-8548-A464-23CF60229A4E}"/>
              </a:ext>
            </a:extLst>
          </p:cNvPr>
          <p:cNvSpPr/>
          <p:nvPr/>
        </p:nvSpPr>
        <p:spPr>
          <a:xfrm rot="16200000">
            <a:off x="4345236" y="4118687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9" name="下矢印 108">
            <a:extLst>
              <a:ext uri="{FF2B5EF4-FFF2-40B4-BE49-F238E27FC236}">
                <a16:creationId xmlns:a16="http://schemas.microsoft.com/office/drawing/2014/main" id="{A1948A68-8424-D447-9A59-5D1A060B40B7}"/>
              </a:ext>
            </a:extLst>
          </p:cNvPr>
          <p:cNvSpPr/>
          <p:nvPr/>
        </p:nvSpPr>
        <p:spPr>
          <a:xfrm rot="16200000">
            <a:off x="744836" y="3974672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0" name="下矢印 109">
            <a:extLst>
              <a:ext uri="{FF2B5EF4-FFF2-40B4-BE49-F238E27FC236}">
                <a16:creationId xmlns:a16="http://schemas.microsoft.com/office/drawing/2014/main" id="{9172E3F0-9F78-2E4C-87F0-90AFA8464E90}"/>
              </a:ext>
            </a:extLst>
          </p:cNvPr>
          <p:cNvSpPr/>
          <p:nvPr/>
        </p:nvSpPr>
        <p:spPr>
          <a:xfrm rot="16200000">
            <a:off x="744835" y="584688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1" name="下矢印 110">
            <a:extLst>
              <a:ext uri="{FF2B5EF4-FFF2-40B4-BE49-F238E27FC236}">
                <a16:creationId xmlns:a16="http://schemas.microsoft.com/office/drawing/2014/main" id="{A71B4426-DD75-8E48-8ADC-A346B7D497F0}"/>
              </a:ext>
            </a:extLst>
          </p:cNvPr>
          <p:cNvSpPr/>
          <p:nvPr/>
        </p:nvSpPr>
        <p:spPr>
          <a:xfrm rot="16200000">
            <a:off x="4417243" y="584688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2" name="フリーフォーム 111">
            <a:extLst>
              <a:ext uri="{FF2B5EF4-FFF2-40B4-BE49-F238E27FC236}">
                <a16:creationId xmlns:a16="http://schemas.microsoft.com/office/drawing/2014/main" id="{6DB64EFD-ADED-854A-B049-12D117E91D40}"/>
              </a:ext>
            </a:extLst>
          </p:cNvPr>
          <p:cNvSpPr/>
          <p:nvPr/>
        </p:nvSpPr>
        <p:spPr>
          <a:xfrm>
            <a:off x="5341891" y="5549992"/>
            <a:ext cx="1198880" cy="541672"/>
          </a:xfrm>
          <a:custGeom>
            <a:avLst/>
            <a:gdLst>
              <a:gd name="connsiteX0" fmla="*/ 1198880 w 1198880"/>
              <a:gd name="connsiteY0" fmla="*/ 541672 h 541672"/>
              <a:gd name="connsiteX1" fmla="*/ 538480 w 1198880"/>
              <a:gd name="connsiteY1" fmla="*/ 3192 h 541672"/>
              <a:gd name="connsiteX2" fmla="*/ 0 w 1198880"/>
              <a:gd name="connsiteY2" fmla="*/ 358792 h 5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880" h="541672">
                <a:moveTo>
                  <a:pt x="1198880" y="541672"/>
                </a:moveTo>
                <a:cubicBezTo>
                  <a:pt x="968586" y="287672"/>
                  <a:pt x="738293" y="33672"/>
                  <a:pt x="538480" y="3192"/>
                </a:cubicBezTo>
                <a:cubicBezTo>
                  <a:pt x="338667" y="-27288"/>
                  <a:pt x="169333" y="165752"/>
                  <a:pt x="0" y="35879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下矢印 112">
            <a:extLst>
              <a:ext uri="{FF2B5EF4-FFF2-40B4-BE49-F238E27FC236}">
                <a16:creationId xmlns:a16="http://schemas.microsoft.com/office/drawing/2014/main" id="{0AE0F9DD-1D35-924D-98DC-9EB6C1168202}"/>
              </a:ext>
            </a:extLst>
          </p:cNvPr>
          <p:cNvSpPr/>
          <p:nvPr/>
        </p:nvSpPr>
        <p:spPr>
          <a:xfrm rot="16200000">
            <a:off x="7626728" y="584688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4" name="平行四辺形 113">
            <a:extLst>
              <a:ext uri="{FF2B5EF4-FFF2-40B4-BE49-F238E27FC236}">
                <a16:creationId xmlns:a16="http://schemas.microsoft.com/office/drawing/2014/main" id="{DEF37399-7B21-F04F-837E-1F373889FA2E}"/>
              </a:ext>
            </a:extLst>
          </p:cNvPr>
          <p:cNvSpPr/>
          <p:nvPr/>
        </p:nvSpPr>
        <p:spPr>
          <a:xfrm rot="221800">
            <a:off x="7921377" y="6231161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8FC2636E-BEC4-A74F-A6E4-BE091DCF2693}"/>
              </a:ext>
            </a:extLst>
          </p:cNvPr>
          <p:cNvGrpSpPr/>
          <p:nvPr/>
        </p:nvGrpSpPr>
        <p:grpSpPr>
          <a:xfrm>
            <a:off x="8059260" y="5841569"/>
            <a:ext cx="667232" cy="643508"/>
            <a:chOff x="1091892" y="1556792"/>
            <a:chExt cx="667232" cy="643508"/>
          </a:xfrm>
        </p:grpSpPr>
        <p:pic>
          <p:nvPicPr>
            <p:cNvPr id="116" name="図 115">
              <a:extLst>
                <a:ext uri="{FF2B5EF4-FFF2-40B4-BE49-F238E27FC236}">
                  <a16:creationId xmlns:a16="http://schemas.microsoft.com/office/drawing/2014/main" id="{B9EE67C6-75BA-D44A-BFA6-20F305679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062EB787-28E9-834E-A4C6-11871FAB4F7A}"/>
                </a:ext>
              </a:extLst>
            </p:cNvPr>
            <p:cNvSpPr txBox="1"/>
            <p:nvPr/>
          </p:nvSpPr>
          <p:spPr>
            <a:xfrm>
              <a:off x="1091892" y="1772815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a+bc</a:t>
              </a:r>
              <a:endParaRPr kumimoji="1" lang="ja-JP" altLang="en-US"/>
            </a:p>
          </p:txBody>
        </p:sp>
      </p:grpSp>
      <p:sp>
        <p:nvSpPr>
          <p:cNvPr id="118" name="下矢印 117">
            <a:extLst>
              <a:ext uri="{FF2B5EF4-FFF2-40B4-BE49-F238E27FC236}">
                <a16:creationId xmlns:a16="http://schemas.microsoft.com/office/drawing/2014/main" id="{2BD729B2-A9C9-2640-BE47-6FBD4DD4FF37}"/>
              </a:ext>
            </a:extLst>
          </p:cNvPr>
          <p:cNvSpPr/>
          <p:nvPr/>
        </p:nvSpPr>
        <p:spPr>
          <a:xfrm rot="16200000">
            <a:off x="4530385" y="662304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4587F001-AE47-464B-BBBD-BA0A54F3DDCC}"/>
              </a:ext>
            </a:extLst>
          </p:cNvPr>
          <p:cNvSpPr/>
          <p:nvPr/>
        </p:nvSpPr>
        <p:spPr>
          <a:xfrm>
            <a:off x="3594763" y="3068960"/>
            <a:ext cx="1903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BINARY_MULTIPLY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D6D25EE7-1084-3F47-B652-37B267462A25}"/>
              </a:ext>
            </a:extLst>
          </p:cNvPr>
          <p:cNvSpPr/>
          <p:nvPr/>
        </p:nvSpPr>
        <p:spPr>
          <a:xfrm>
            <a:off x="3666771" y="5013176"/>
            <a:ext cx="141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BINARY_ADD</a:t>
            </a:r>
          </a:p>
        </p:txBody>
      </p:sp>
      <p:sp>
        <p:nvSpPr>
          <p:cNvPr id="121" name="角丸四角形 120">
            <a:extLst>
              <a:ext uri="{FF2B5EF4-FFF2-40B4-BE49-F238E27FC236}">
                <a16:creationId xmlns:a16="http://schemas.microsoft.com/office/drawing/2014/main" id="{CF3DFC52-1D79-0D40-9D86-3FBCA16D223B}"/>
              </a:ext>
            </a:extLst>
          </p:cNvPr>
          <p:cNvSpPr/>
          <p:nvPr/>
        </p:nvSpPr>
        <p:spPr>
          <a:xfrm>
            <a:off x="1218499" y="3429000"/>
            <a:ext cx="6336704" cy="144016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角丸四角形 121">
            <a:extLst>
              <a:ext uri="{FF2B5EF4-FFF2-40B4-BE49-F238E27FC236}">
                <a16:creationId xmlns:a16="http://schemas.microsoft.com/office/drawing/2014/main" id="{79DB5691-1FFF-1E48-AD45-DD27241018CC}"/>
              </a:ext>
            </a:extLst>
          </p:cNvPr>
          <p:cNvSpPr/>
          <p:nvPr/>
        </p:nvSpPr>
        <p:spPr>
          <a:xfrm>
            <a:off x="1218499" y="5310376"/>
            <a:ext cx="6336704" cy="144016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27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333</Words>
  <Application>Microsoft Macintosh PowerPoint</Application>
  <PresentationFormat>画面に合わせる (4:3)</PresentationFormat>
  <Paragraphs>174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67</cp:revision>
  <dcterms:created xsi:type="dcterms:W3CDTF">2019-01-02T05:23:01Z</dcterms:created>
  <dcterms:modified xsi:type="dcterms:W3CDTF">2019-12-05T10:55:53Z</dcterms:modified>
</cp:coreProperties>
</file>