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>
      <p:cViewPr varScale="1">
        <p:scale>
          <a:sx n="100" d="100"/>
          <a:sy n="100" d="100"/>
        </p:scale>
        <p:origin x="184" y="7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7865D1-DAE3-1C4E-8099-E42283157C5F}"/>
              </a:ext>
            </a:extLst>
          </p:cNvPr>
          <p:cNvCxnSpPr/>
          <p:nvPr/>
        </p:nvCxnSpPr>
        <p:spPr>
          <a:xfrm>
            <a:off x="539552" y="3140968"/>
            <a:ext cx="4536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CB469BD-3961-9249-8827-BE3238FE420C}"/>
              </a:ext>
            </a:extLst>
          </p:cNvPr>
          <p:cNvCxnSpPr/>
          <p:nvPr/>
        </p:nvCxnSpPr>
        <p:spPr>
          <a:xfrm flipV="1">
            <a:off x="2771800" y="1124744"/>
            <a:ext cx="0" cy="3744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300B69-D34A-DB43-93CA-006799C692E9}"/>
              </a:ext>
            </a:extLst>
          </p:cNvPr>
          <p:cNvSpPr txBox="1"/>
          <p:nvPr/>
        </p:nvSpPr>
        <p:spPr>
          <a:xfrm>
            <a:off x="5076056" y="2996952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Re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090C18-3228-E043-B00E-396C7FD5D3B7}"/>
              </a:ext>
            </a:extLst>
          </p:cNvPr>
          <p:cNvSpPr txBox="1"/>
          <p:nvPr/>
        </p:nvSpPr>
        <p:spPr>
          <a:xfrm>
            <a:off x="2555776" y="6926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Im</a:t>
            </a:r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DD5B3E2-F463-E44E-99BA-496CD5D9DA68}"/>
              </a:ext>
            </a:extLst>
          </p:cNvPr>
          <p:cNvSpPr/>
          <p:nvPr/>
        </p:nvSpPr>
        <p:spPr>
          <a:xfrm>
            <a:off x="4139952" y="3068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A63FBDD-35D1-3F49-85E6-5754BCDC0710}"/>
              </a:ext>
            </a:extLst>
          </p:cNvPr>
          <p:cNvSpPr/>
          <p:nvPr/>
        </p:nvSpPr>
        <p:spPr>
          <a:xfrm>
            <a:off x="1835696" y="177281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249CF5A-3AE5-C54C-B0F9-C94C8A58283C}"/>
              </a:ext>
            </a:extLst>
          </p:cNvPr>
          <p:cNvSpPr/>
          <p:nvPr/>
        </p:nvSpPr>
        <p:spPr>
          <a:xfrm>
            <a:off x="1835696" y="4221088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CEA91D6-20DA-4549-8A4F-0EA5A4F79126}"/>
              </a:ext>
            </a:extLst>
          </p:cNvPr>
          <p:cNvCxnSpPr/>
          <p:nvPr/>
        </p:nvCxnSpPr>
        <p:spPr>
          <a:xfrm flipV="1">
            <a:off x="2771800" y="980728"/>
            <a:ext cx="1584176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CF7C6-DAAC-C948-B2EA-B56E7C506600}"/>
              </a:ext>
            </a:extLst>
          </p:cNvPr>
          <p:cNvCxnSpPr>
            <a:cxnSpLocks/>
          </p:cNvCxnSpPr>
          <p:nvPr/>
        </p:nvCxnSpPr>
        <p:spPr>
          <a:xfrm>
            <a:off x="2771800" y="3140968"/>
            <a:ext cx="1442824" cy="2078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6961815-2CB5-B449-8754-69CFA24F3BE6}"/>
              </a:ext>
            </a:extLst>
          </p:cNvPr>
          <p:cNvSpPr txBox="1"/>
          <p:nvPr/>
        </p:nvSpPr>
        <p:spPr>
          <a:xfrm>
            <a:off x="4283968" y="234888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 + 0j</a:t>
            </a:r>
            <a:r>
              <a:rPr kumimoji="1" lang="ja-JP" altLang="en-US"/>
              <a:t>に収束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48A828F-B3AA-BC47-9C1C-AC157B765149}"/>
              </a:ext>
            </a:extLst>
          </p:cNvPr>
          <p:cNvSpPr txBox="1"/>
          <p:nvPr/>
        </p:nvSpPr>
        <p:spPr>
          <a:xfrm>
            <a:off x="323528" y="119675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-0.5+0.87j</a:t>
            </a:r>
            <a:r>
              <a:rPr kumimoji="1" lang="ja-JP" altLang="en-US"/>
              <a:t>に収束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0B2FC0-4C91-D449-BB4A-76C84E262998}"/>
              </a:ext>
            </a:extLst>
          </p:cNvPr>
          <p:cNvSpPr txBox="1"/>
          <p:nvPr/>
        </p:nvSpPr>
        <p:spPr>
          <a:xfrm>
            <a:off x="467544" y="371703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-0.5-0.87j</a:t>
            </a:r>
            <a:r>
              <a:rPr kumimoji="1" lang="ja-JP" altLang="en-US"/>
              <a:t>に収束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ABD8D41-5CBF-8C45-99A4-A74D2CA72F2A}"/>
              </a:ext>
            </a:extLst>
          </p:cNvPr>
          <p:cNvSpPr txBox="1"/>
          <p:nvPr/>
        </p:nvSpPr>
        <p:spPr>
          <a:xfrm>
            <a:off x="539552" y="11663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「収束地図」</a:t>
            </a:r>
            <a:endParaRPr lang="en-US" altLang="ja-JP"/>
          </a:p>
          <a:p>
            <a:pPr algn="ctr"/>
            <a:r>
              <a:rPr lang="ja-JP" altLang="en-US"/>
              <a:t>収束先はきれいに三分割されるだろうか？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78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29</Words>
  <Application>Microsoft Macintosh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22</cp:revision>
  <dcterms:created xsi:type="dcterms:W3CDTF">2019-01-02T05:23:01Z</dcterms:created>
  <dcterms:modified xsi:type="dcterms:W3CDTF">2019-01-09T05:05:58Z</dcterms:modified>
</cp:coreProperties>
</file>