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9" r:id="rId5"/>
    <p:sldId id="257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>
      <p:cViewPr varScale="1">
        <p:scale>
          <a:sx n="108" d="100"/>
          <a:sy n="108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65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5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8640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844824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891403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284984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279576" y="1150667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151784" y="1150667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343472" y="2806851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24" y="3437384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24" y="3589784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16832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151784" y="1150667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284984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3356992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501008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151784" y="2853430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3575720" y="2853430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4626114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72" y="4778514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72" y="4930914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72" y="5083314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3575720" y="4247011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1BFDBBD-6FD0-DE42-8D25-1F97EE496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764704"/>
            <a:ext cx="1152128" cy="96202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C7EE213-0271-7B41-A65E-7299B8B9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420888"/>
            <a:ext cx="1152128" cy="96202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421CBDB-F07A-0F48-9D40-D7B7E3B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467467"/>
            <a:ext cx="1152128" cy="9620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A121A9-58D2-4C47-9516-F28B168BF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861048"/>
            <a:ext cx="864096" cy="1009982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721AC28-4DA4-9645-84AD-7D5EEF6EFA8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2711624" y="1726731"/>
            <a:ext cx="1872208" cy="69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8B5520A-1668-F645-ACDC-928294540B5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83832" y="1726731"/>
            <a:ext cx="0" cy="74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865D0E-89DB-704C-B132-57A77A45830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1775520" y="3382915"/>
            <a:ext cx="936104" cy="47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図 51">
            <a:extLst>
              <a:ext uri="{FF2B5EF4-FFF2-40B4-BE49-F238E27FC236}">
                <a16:creationId xmlns:a16="http://schemas.microsoft.com/office/drawing/2014/main" id="{615393A4-4709-FC40-9345-FE334119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72" y="4013448"/>
            <a:ext cx="864096" cy="10099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54FC8630-7A30-0046-9024-CDAEC2954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272" y="4165848"/>
            <a:ext cx="864096" cy="10099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AFB10D3E-F002-E34D-AB80-F186C960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492896"/>
            <a:ext cx="864096" cy="1009982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BDCE27-45AD-A049-9D17-22EE93CD2FE6}"/>
              </a:ext>
            </a:extLst>
          </p:cNvPr>
          <p:cNvCxnSpPr>
            <a:stCxn id="2" idx="2"/>
            <a:endCxn id="56" idx="0"/>
          </p:cNvCxnSpPr>
          <p:nvPr/>
        </p:nvCxnSpPr>
        <p:spPr>
          <a:xfrm>
            <a:off x="4583832" y="1726731"/>
            <a:ext cx="1800200" cy="76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図 58">
            <a:extLst>
              <a:ext uri="{FF2B5EF4-FFF2-40B4-BE49-F238E27FC236}">
                <a16:creationId xmlns:a16="http://schemas.microsoft.com/office/drawing/2014/main" id="{0DEF85E0-F6AB-504E-A512-CAA04F23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3861048"/>
            <a:ext cx="1152128" cy="9620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2AFA010-49B7-424B-870F-952B3FFA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933056"/>
            <a:ext cx="864096" cy="100998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79905621-9473-F546-93CE-82D2DBF9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77072"/>
            <a:ext cx="864096" cy="1009982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2C49EFC-5874-954A-BD89-2A7127B359BC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>
            <a:off x="4583832" y="3429494"/>
            <a:ext cx="864096" cy="503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E96A513-3A8D-EC45-BC84-1A5623921A45}"/>
              </a:ext>
            </a:extLst>
          </p:cNvPr>
          <p:cNvCxnSpPr>
            <a:stCxn id="6" idx="2"/>
            <a:endCxn id="59" idx="0"/>
          </p:cNvCxnSpPr>
          <p:nvPr/>
        </p:nvCxnSpPr>
        <p:spPr>
          <a:xfrm flipH="1">
            <a:off x="4007768" y="3429494"/>
            <a:ext cx="576064" cy="43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図 69">
            <a:extLst>
              <a:ext uri="{FF2B5EF4-FFF2-40B4-BE49-F238E27FC236}">
                <a16:creationId xmlns:a16="http://schemas.microsoft.com/office/drawing/2014/main" id="{2A67A5CD-04D9-E24B-AF96-469DD34B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5202178"/>
            <a:ext cx="864096" cy="1009982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A518C7E-0507-354B-A793-39F99635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20" y="5354578"/>
            <a:ext cx="864096" cy="1009982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DFAF9FFA-FE06-7648-88C6-03E0A675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520" y="5506978"/>
            <a:ext cx="864096" cy="1009982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D0BEC110-9602-C041-A860-6AECB918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920" y="5659378"/>
            <a:ext cx="864096" cy="1009982"/>
          </a:xfrm>
          <a:prstGeom prst="rect">
            <a:avLst/>
          </a:prstGeom>
        </p:spPr>
      </p:pic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F863FDB-E0E0-AA40-B014-341EA1F01F16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>
            <a:off x="4007768" y="4823075"/>
            <a:ext cx="0" cy="37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069D32-1A86-994D-95AE-B903BCFD5DBE}"/>
              </a:ext>
            </a:extLst>
          </p:cNvPr>
          <p:cNvCxnSpPr>
            <a:cxnSpLocks/>
          </p:cNvCxnSpPr>
          <p:nvPr/>
        </p:nvCxnSpPr>
        <p:spPr>
          <a:xfrm flipV="1">
            <a:off x="2135560" y="3429000"/>
            <a:ext cx="72008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A6FCC86-16E0-9E46-85FE-AF4FCC093807}"/>
              </a:ext>
            </a:extLst>
          </p:cNvPr>
          <p:cNvSpPr txBox="1"/>
          <p:nvPr/>
        </p:nvSpPr>
        <p:spPr>
          <a:xfrm>
            <a:off x="2423592" y="3645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054361-3E3D-EC46-8EE6-2ABF2C7E88FC}"/>
              </a:ext>
            </a:extLst>
          </p:cNvPr>
          <p:cNvCxnSpPr>
            <a:cxnSpLocks/>
          </p:cNvCxnSpPr>
          <p:nvPr/>
        </p:nvCxnSpPr>
        <p:spPr>
          <a:xfrm flipV="1">
            <a:off x="2999656" y="2132856"/>
            <a:ext cx="864096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F6E062C-09FB-0845-A112-D37B003BD224}"/>
              </a:ext>
            </a:extLst>
          </p:cNvPr>
          <p:cNvSpPr txBox="1"/>
          <p:nvPr/>
        </p:nvSpPr>
        <p:spPr>
          <a:xfrm>
            <a:off x="3359696" y="2348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3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1FB619E-F0C5-D54E-BF5F-54FA65C99A9F}"/>
              </a:ext>
            </a:extLst>
          </p:cNvPr>
          <p:cNvCxnSpPr>
            <a:cxnSpLocks/>
          </p:cNvCxnSpPr>
          <p:nvPr/>
        </p:nvCxnSpPr>
        <p:spPr>
          <a:xfrm flipV="1">
            <a:off x="4727848" y="1988840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F58886-5932-A540-BA1B-14469E8418D7}"/>
              </a:ext>
            </a:extLst>
          </p:cNvPr>
          <p:cNvSpPr txBox="1"/>
          <p:nvPr/>
        </p:nvSpPr>
        <p:spPr>
          <a:xfrm>
            <a:off x="4871864" y="2132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6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1F841B5-758E-1346-9A69-8F09627D6CB9}"/>
              </a:ext>
            </a:extLst>
          </p:cNvPr>
          <p:cNvCxnSpPr>
            <a:cxnSpLocks/>
          </p:cNvCxnSpPr>
          <p:nvPr/>
        </p:nvCxnSpPr>
        <p:spPr>
          <a:xfrm flipH="1" flipV="1">
            <a:off x="5303912" y="1844824"/>
            <a:ext cx="1008112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F46860F-B908-B94D-8526-EF4D0674BC0D}"/>
              </a:ext>
            </a:extLst>
          </p:cNvPr>
          <p:cNvSpPr txBox="1"/>
          <p:nvPr/>
        </p:nvSpPr>
        <p:spPr>
          <a:xfrm>
            <a:off x="5879976" y="170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9928C6-EF6B-044C-958E-DB9D9639F25E}"/>
              </a:ext>
            </a:extLst>
          </p:cNvPr>
          <p:cNvCxnSpPr>
            <a:cxnSpLocks/>
          </p:cNvCxnSpPr>
          <p:nvPr/>
        </p:nvCxnSpPr>
        <p:spPr>
          <a:xfrm flipV="1">
            <a:off x="4079776" y="3573016"/>
            <a:ext cx="432048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A09B05A-2ABD-8B43-920C-96CA7B83FDA4}"/>
              </a:ext>
            </a:extLst>
          </p:cNvPr>
          <p:cNvSpPr txBox="1"/>
          <p:nvPr/>
        </p:nvSpPr>
        <p:spPr>
          <a:xfrm>
            <a:off x="4295800" y="37170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C9A9614-6206-3C49-9CF6-D5D3DD09645C}"/>
              </a:ext>
            </a:extLst>
          </p:cNvPr>
          <p:cNvCxnSpPr>
            <a:cxnSpLocks/>
          </p:cNvCxnSpPr>
          <p:nvPr/>
        </p:nvCxnSpPr>
        <p:spPr>
          <a:xfrm flipV="1">
            <a:off x="4151784" y="4797152"/>
            <a:ext cx="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0D352-31EC-B249-9BA6-96FBBEB32EDF}"/>
              </a:ext>
            </a:extLst>
          </p:cNvPr>
          <p:cNvSpPr txBox="1"/>
          <p:nvPr/>
        </p:nvSpPr>
        <p:spPr>
          <a:xfrm>
            <a:off x="42237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4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7B47A8-B0C5-5649-A552-219688EC98C6}"/>
              </a:ext>
            </a:extLst>
          </p:cNvPr>
          <p:cNvSpPr txBox="1"/>
          <p:nvPr/>
        </p:nvSpPr>
        <p:spPr>
          <a:xfrm>
            <a:off x="5303912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2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37DFBDD-7C15-4742-A060-4F8DDBD07BAA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4871864" y="3429000"/>
            <a:ext cx="432048" cy="25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9A614C6-FCDC-2E4B-A324-3D6DEF559774}"/>
              </a:ext>
            </a:extLst>
          </p:cNvPr>
          <p:cNvCxnSpPr>
            <a:cxnSpLocks/>
          </p:cNvCxnSpPr>
          <p:nvPr/>
        </p:nvCxnSpPr>
        <p:spPr>
          <a:xfrm flipV="1">
            <a:off x="4583832" y="332656"/>
            <a:ext cx="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C4B449-EE6A-C94B-9FE7-47A649E7E8B1}"/>
              </a:ext>
            </a:extLst>
          </p:cNvPr>
          <p:cNvSpPr txBox="1"/>
          <p:nvPr/>
        </p:nvSpPr>
        <p:spPr>
          <a:xfrm>
            <a:off x="4655840" y="4766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10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DC18EA-22FB-4F42-B53A-A05AA1C3972B}"/>
              </a:ext>
            </a:extLst>
          </p:cNvPr>
          <p:cNvSpPr txBox="1"/>
          <p:nvPr/>
        </p:nvSpPr>
        <p:spPr>
          <a:xfrm>
            <a:off x="2063552" y="980728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第一階層</a:t>
            </a:r>
            <a:endParaRPr kumimoji="1" lang="en-US" altLang="ja-JP" sz="1200"/>
          </a:p>
          <a:p>
            <a:r>
              <a:rPr lang="en-US" altLang="ja-JP" sz="1200"/>
              <a:t>num_files([[3],[[4],2],1])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60FDFCD-5D36-D14E-8C84-F1CDC5463A65}"/>
              </a:ext>
            </a:extLst>
          </p:cNvPr>
          <p:cNvSpPr txBox="1"/>
          <p:nvPr/>
        </p:nvSpPr>
        <p:spPr>
          <a:xfrm>
            <a:off x="839416" y="2636912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第二階層</a:t>
            </a:r>
            <a:endParaRPr kumimoji="1" lang="en-US" altLang="ja-JP" sz="1200"/>
          </a:p>
          <a:p>
            <a:r>
              <a:rPr lang="en-US" altLang="ja-JP" sz="1200"/>
              <a:t>num_files([3])</a:t>
            </a:r>
            <a:endParaRPr kumimoji="1" lang="ja-JP" altLang="en-US" sz="12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9A6D28B-0050-0641-BC4F-1D90F1114DE5}"/>
              </a:ext>
            </a:extLst>
          </p:cNvPr>
          <p:cNvSpPr txBox="1"/>
          <p:nvPr/>
        </p:nvSpPr>
        <p:spPr>
          <a:xfrm>
            <a:off x="191344" y="414908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第三階層</a:t>
            </a:r>
            <a:endParaRPr kumimoji="1" lang="en-US" altLang="ja-JP" sz="1200"/>
          </a:p>
          <a:p>
            <a:r>
              <a:rPr lang="en-US" altLang="ja-JP" sz="1200"/>
              <a:t>num_files(3)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7134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510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グループ化 3"/>
          <p:cNvGrpSpPr/>
          <p:nvPr/>
        </p:nvGrpSpPr>
        <p:grpSpPr>
          <a:xfrm rot="10800000">
            <a:off x="775335" y="953770"/>
            <a:ext cx="2519680" cy="1454150"/>
            <a:chOff x="5398135" y="1884680"/>
            <a:chExt cx="2519680" cy="1454150"/>
          </a:xfrm>
        </p:grpSpPr>
        <p:pic>
          <p:nvPicPr>
            <p:cNvPr id="8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テキスト ボックス 9"/>
          <p:cNvSpPr txBox="1"/>
          <p:nvPr/>
        </p:nvSpPr>
        <p:spPr>
          <a:xfrm>
            <a:off x="4238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お互い両手の人差し指を立てる</a:t>
            </a:r>
          </a:p>
        </p:txBody>
      </p:sp>
      <p:pic>
        <p:nvPicPr>
          <p:cNvPr id="1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535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10284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/>
          <p:cNvGrpSpPr/>
          <p:nvPr/>
        </p:nvGrpSpPr>
        <p:grpSpPr>
          <a:xfrm rot="10800000">
            <a:off x="4534535" y="953770"/>
            <a:ext cx="2519680" cy="1454150"/>
            <a:chOff x="5398135" y="1884680"/>
            <a:chExt cx="2519680" cy="1454150"/>
          </a:xfrm>
        </p:grpSpPr>
        <p:pic>
          <p:nvPicPr>
            <p:cNvPr id="1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テキスト ボックス 16"/>
          <p:cNvSpPr txBox="1"/>
          <p:nvPr/>
        </p:nvSpPr>
        <p:spPr>
          <a:xfrm>
            <a:off x="4183084" y="436880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どちらかの手で相手の手を攻撃</a:t>
            </a:r>
          </a:p>
        </p:txBody>
      </p:sp>
      <p:cxnSp>
        <p:nvCxnSpPr>
          <p:cNvPr id="18" name="直線矢印コネクタ 17"/>
          <p:cNvCxnSpPr>
            <a:stCxn id="15" idx="0"/>
            <a:endCxn id="12" idx="0"/>
          </p:cNvCxnSpPr>
          <p:nvPr/>
        </p:nvCxnSpPr>
        <p:spPr>
          <a:xfrm flipH="1">
            <a:off x="5096510" y="2382520"/>
            <a:ext cx="139573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矢印 18"/>
          <p:cNvSpPr/>
          <p:nvPr/>
        </p:nvSpPr>
        <p:spPr>
          <a:xfrm>
            <a:off x="3566160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5" y="3373120"/>
            <a:ext cx="1143931" cy="14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/>
          <p:cNvGrpSpPr/>
          <p:nvPr/>
        </p:nvGrpSpPr>
        <p:grpSpPr>
          <a:xfrm rot="10800000">
            <a:off x="8448336" y="953770"/>
            <a:ext cx="2519680" cy="1454150"/>
            <a:chOff x="5398135" y="1884680"/>
            <a:chExt cx="2519680" cy="1454150"/>
          </a:xfrm>
        </p:grpSpPr>
        <p:pic>
          <p:nvPicPr>
            <p:cNvPr id="24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135" y="191008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73884" y="188468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テキスト ボックス 25"/>
          <p:cNvSpPr txBox="1"/>
          <p:nvPr/>
        </p:nvSpPr>
        <p:spPr>
          <a:xfrm>
            <a:off x="8096884" y="436880"/>
            <a:ext cx="37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攻撃された側は指の本数を増やす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7479961" y="2489200"/>
            <a:ext cx="721360" cy="6400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æã®æ°ãæ¹ã®ã¤ã©ã¹ãã2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317" y="3398520"/>
            <a:ext cx="11239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8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0248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653415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4770" y="3338365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879768" y="705067"/>
            <a:ext cx="43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指の本数が</a:t>
            </a:r>
            <a:r>
              <a:rPr lang="en-US" altLang="ja-JP" dirty="0"/>
              <a:t>5</a:t>
            </a:r>
            <a:r>
              <a:rPr lang="ja-JP" altLang="en-US" dirty="0"/>
              <a:t>本を超えたらその手は死亡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9" idx="0"/>
            <a:endCxn id="10" idx="0"/>
          </p:cNvCxnSpPr>
          <p:nvPr/>
        </p:nvCxnSpPr>
        <p:spPr>
          <a:xfrm flipH="1">
            <a:off x="1044268" y="2490697"/>
            <a:ext cx="1031676" cy="847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594432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9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685091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" y="3338365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206990" y="1268099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æã®æ°ãæ¹ã®ã¤ã©ã¹ãã3ã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38666" y="1268099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3004410" y="3207004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15" name="Picture 2" descr="æã®æ°ãæ¹ã®ã¤ã©ã¹ãã1ã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19985" y="3338364"/>
            <a:ext cx="795603" cy="124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7421826" y="694253"/>
            <a:ext cx="305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両手が死んだら負け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8404170" y="2581984"/>
            <a:ext cx="501706" cy="5477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8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9516" y="1268098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6240733" y="3224391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28284" y="10635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96953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817189" y="322439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pic>
        <p:nvPicPr>
          <p:cNvPr id="23" name="Picture 2" descr="æã®æ°ãæ¹ã®ã¤ã©ã¹ãã4ã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151104" y="1276792"/>
            <a:ext cx="781707" cy="12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9849872" y="1072280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b="1" dirty="0">
                <a:solidFill>
                  <a:srgbClr val="FF0000"/>
                </a:solidFill>
              </a:rPr>
              <a:t>×</a:t>
            </a:r>
            <a:endParaRPr kumimoji="1" lang="ja-JP" altLang="en-US" sz="8800" b="1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>
            <a:stCxn id="18" idx="0"/>
            <a:endCxn id="15" idx="0"/>
          </p:cNvCxnSpPr>
          <p:nvPr/>
        </p:nvCxnSpPr>
        <p:spPr>
          <a:xfrm>
            <a:off x="6920370" y="2490695"/>
            <a:ext cx="897417" cy="8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8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775335" y="386080"/>
            <a:ext cx="6278880" cy="5049520"/>
            <a:chOff x="775335" y="386080"/>
            <a:chExt cx="6278880" cy="504952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7533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102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指の本数が</a:t>
              </a:r>
              <a:r>
                <a:rPr lang="en-US" altLang="ja-JP" dirty="0"/>
                <a:t>5</a:t>
              </a:r>
              <a:r>
                <a:rPr lang="ja-JP" altLang="en-US" dirty="0"/>
                <a:t>本を超えたらその手は死亡</a:t>
              </a:r>
              <a:endParaRPr kumimoji="1" lang="ja-JP" altLang="en-US" dirty="0"/>
            </a:p>
          </p:txBody>
        </p:sp>
        <p:cxnSp>
          <p:nvCxnSpPr>
            <p:cNvPr id="18" name="直線矢印コネクタ 17"/>
            <p:cNvCxnSpPr>
              <a:stCxn id="2050" idx="0"/>
              <a:endCxn id="2052" idx="0"/>
            </p:cNvCxnSpPr>
            <p:nvPr/>
          </p:nvCxnSpPr>
          <p:spPr>
            <a:xfrm flipH="1">
              <a:off x="1337310" y="2382520"/>
              <a:ext cx="1483360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5869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335" y="337312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4446905" y="95377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æã®æ°ãæ¹ã®ã¤ã©ã¹ãã3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930265" y="953770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55632" y="321960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2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455537" y="386080"/>
            <a:ext cx="7143657" cy="5069840"/>
            <a:chOff x="455537" y="386080"/>
            <a:chExt cx="7143657" cy="5069840"/>
          </a:xfrm>
        </p:grpSpPr>
        <p:pic>
          <p:nvPicPr>
            <p:cNvPr id="5" name="Picture 2" descr="æã®æ°ãæ¹ã®ã¤ã©ã¹ãã1ã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51084" y="3373120"/>
              <a:ext cx="1143931" cy="145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/>
            <p:cNvSpPr txBox="1"/>
            <p:nvPr/>
          </p:nvSpPr>
          <p:spPr>
            <a:xfrm>
              <a:off x="1635761" y="386080"/>
              <a:ext cx="438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両手が死んだら負け</a:t>
              </a:r>
              <a:endParaRPr kumimoji="1" lang="ja-JP" altLang="en-US" dirty="0"/>
            </a:p>
          </p:txBody>
        </p:sp>
        <p:sp>
          <p:nvSpPr>
            <p:cNvPr id="19" name="右矢印 18"/>
            <p:cNvSpPr/>
            <p:nvPr/>
          </p:nvSpPr>
          <p:spPr>
            <a:xfrm>
              <a:off x="3566160" y="2489200"/>
              <a:ext cx="721360" cy="6400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70754" y="95376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55537" y="3239929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875453" y="71477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27469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597821" y="3239928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2" descr="æã®æ°ãæ¹ã®ã¤ã©ã¹ãã4ã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40114" y="963929"/>
              <a:ext cx="11239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644813" y="724932"/>
              <a:ext cx="195438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800" b="1" dirty="0">
                  <a:solidFill>
                    <a:srgbClr val="FF0000"/>
                  </a:solidFill>
                </a:rPr>
                <a:t>×</a:t>
              </a:r>
              <a:endParaRPr kumimoji="1" lang="ja-JP" altLang="en-US" sz="13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直線矢印コネクタ 3"/>
            <p:cNvCxnSpPr>
              <a:stCxn id="3074" idx="0"/>
              <a:endCxn id="5" idx="0"/>
            </p:cNvCxnSpPr>
            <p:nvPr/>
          </p:nvCxnSpPr>
          <p:spPr>
            <a:xfrm>
              <a:off x="1432729" y="2382519"/>
              <a:ext cx="1290320" cy="990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82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2509624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06496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15680" y="41490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392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3" idx="4"/>
            <a:endCxn id="5" idx="0"/>
          </p:cNvCxnSpPr>
          <p:nvPr/>
        </p:nvCxnSpPr>
        <p:spPr>
          <a:xfrm>
            <a:off x="2869664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" idx="4"/>
            <a:endCxn id="4" idx="0"/>
          </p:cNvCxnSpPr>
          <p:nvPr/>
        </p:nvCxnSpPr>
        <p:spPr>
          <a:xfrm flipH="1">
            <a:off x="2166536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10325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3392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3229704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3" idx="4"/>
            <a:endCxn id="3" idx="0"/>
          </p:cNvCxnSpPr>
          <p:nvPr/>
        </p:nvCxnSpPr>
        <p:spPr>
          <a:xfrm flipH="1">
            <a:off x="2869664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935760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>
            <a:stCxn id="13" idx="4"/>
            <a:endCxn id="16" idx="0"/>
          </p:cNvCxnSpPr>
          <p:nvPr/>
        </p:nvCxnSpPr>
        <p:spPr>
          <a:xfrm>
            <a:off x="3589744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927648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後手の負け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38800" y="2056492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02840" y="61139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負けにつながる手は打たない</a:t>
            </a:r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211323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7508195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8917379" y="414908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5091" y="2915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先手番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4"/>
            <a:endCxn id="25" idx="0"/>
          </p:cNvCxnSpPr>
          <p:nvPr/>
        </p:nvCxnSpPr>
        <p:spPr>
          <a:xfrm>
            <a:off x="8571363" y="3429000"/>
            <a:ext cx="706056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3" idx="4"/>
            <a:endCxn id="24" idx="0"/>
          </p:cNvCxnSpPr>
          <p:nvPr/>
        </p:nvCxnSpPr>
        <p:spPr>
          <a:xfrm flipH="1">
            <a:off x="7868235" y="3429000"/>
            <a:ext cx="703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312024" y="43558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325091" y="1475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後手番</a:t>
            </a:r>
            <a:endParaRPr kumimoji="1" lang="ja-JP" altLang="en-US" dirty="0"/>
          </a:p>
        </p:txBody>
      </p:sp>
      <p:sp>
        <p:nvSpPr>
          <p:cNvPr id="31" name="楕円 30"/>
          <p:cNvSpPr/>
          <p:nvPr/>
        </p:nvSpPr>
        <p:spPr>
          <a:xfrm>
            <a:off x="8931403" y="126876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31" idx="4"/>
            <a:endCxn id="23" idx="0"/>
          </p:cNvCxnSpPr>
          <p:nvPr/>
        </p:nvCxnSpPr>
        <p:spPr>
          <a:xfrm flipH="1">
            <a:off x="8571363" y="1988840"/>
            <a:ext cx="720080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637459" y="2708920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>
            <a:stCxn id="31" idx="4"/>
            <a:endCxn id="33" idx="0"/>
          </p:cNvCxnSpPr>
          <p:nvPr/>
        </p:nvCxnSpPr>
        <p:spPr>
          <a:xfrm>
            <a:off x="9291443" y="1988840"/>
            <a:ext cx="706056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8642569" y="2052137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8832304" y="4869160"/>
            <a:ext cx="471389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4"/>
          </p:cNvCxnSpPr>
          <p:nvPr/>
        </p:nvCxnSpPr>
        <p:spPr>
          <a:xfrm>
            <a:off x="9277419" y="4869160"/>
            <a:ext cx="445115" cy="7200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714577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264352" y="5004465"/>
            <a:ext cx="69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536160" y="40466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打てる手がなくなってしまう状態につながる手は打たない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04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9DD603A-91D0-5D49-B957-01CA2785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7368" y="2060848"/>
            <a:ext cx="2313132" cy="2724894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D90641D-5AFB-574E-81D1-E804D3A9BC83}"/>
              </a:ext>
            </a:extLst>
          </p:cNvPr>
          <p:cNvGrpSpPr/>
          <p:nvPr/>
        </p:nvGrpSpPr>
        <p:grpSpPr>
          <a:xfrm>
            <a:off x="3287688" y="2996952"/>
            <a:ext cx="2304256" cy="1728192"/>
            <a:chOff x="3287688" y="2996952"/>
            <a:chExt cx="2304256" cy="1728192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DECCF62-9740-9C4A-9321-2813441BD7EC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F2D1D2E-FB8D-0741-AE2C-0806F9D3D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E00B937-3CC4-A441-844C-25B1407AC66D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5882F24-175E-3641-A56C-FFD4AAF91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BA9E5D8-401B-A74E-8613-448E50D94396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984D4AB-71A7-7142-8545-434D4BEA4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7990AD8-B740-2C48-965B-9FDE34193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BD6B4F36-A06B-4248-949D-1DA963547745}"/>
              </a:ext>
            </a:extLst>
          </p:cNvPr>
          <p:cNvSpPr/>
          <p:nvPr/>
        </p:nvSpPr>
        <p:spPr>
          <a:xfrm>
            <a:off x="3348842" y="3958526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0424BE26-B91D-4B43-9D23-010368B84A5F}"/>
              </a:ext>
            </a:extLst>
          </p:cNvPr>
          <p:cNvSpPr/>
          <p:nvPr/>
        </p:nvSpPr>
        <p:spPr>
          <a:xfrm>
            <a:off x="4007768" y="3393102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BA1D0481-F866-CC49-8F93-735185AB3D45}"/>
              </a:ext>
            </a:extLst>
          </p:cNvPr>
          <p:cNvSpPr/>
          <p:nvPr/>
        </p:nvSpPr>
        <p:spPr>
          <a:xfrm>
            <a:off x="4652282" y="2817038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05419B7-F37C-CD4C-93A3-26E97DCA921B}"/>
              </a:ext>
            </a:extLst>
          </p:cNvPr>
          <p:cNvGrpSpPr/>
          <p:nvPr/>
        </p:nvGrpSpPr>
        <p:grpSpPr>
          <a:xfrm>
            <a:off x="5663952" y="2996952"/>
            <a:ext cx="2304256" cy="1728192"/>
            <a:chOff x="3287688" y="2996952"/>
            <a:chExt cx="2304256" cy="1728192"/>
          </a:xfrm>
        </p:grpSpPr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0475674-BB8E-1144-916F-659D9585E173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F59D1756-163C-C047-A8A5-B440688CB1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EF2C61-D835-0B44-81B1-97EA45FC9C91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B635E0A-07F1-F740-9D2A-E4346E952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1A639BB-A285-4E41-A909-C66BAFE34312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B417E34-A6E7-3C4E-BE2A-6609BA310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34789CA-F8AB-7942-A4B5-5F03A1001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DC0B3B-6926-AF40-B8BF-EB6168559BE0}"/>
              </a:ext>
            </a:extLst>
          </p:cNvPr>
          <p:cNvGrpSpPr/>
          <p:nvPr/>
        </p:nvGrpSpPr>
        <p:grpSpPr>
          <a:xfrm>
            <a:off x="8040216" y="2996952"/>
            <a:ext cx="2304256" cy="1728192"/>
            <a:chOff x="3287688" y="2996952"/>
            <a:chExt cx="2304256" cy="1728192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863E6D9-0135-C344-8E13-7302EB6E3A27}"/>
                </a:ext>
              </a:extLst>
            </p:cNvPr>
            <p:cNvCxnSpPr/>
            <p:nvPr/>
          </p:nvCxnSpPr>
          <p:spPr>
            <a:xfrm>
              <a:off x="3863752" y="4149080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53BCC12-8DAE-E947-834F-2AFBCBA4D0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752" y="4149080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5E68FE01-0457-5841-905A-13D28854764B}"/>
                </a:ext>
              </a:extLst>
            </p:cNvPr>
            <p:cNvCxnSpPr/>
            <p:nvPr/>
          </p:nvCxnSpPr>
          <p:spPr>
            <a:xfrm>
              <a:off x="4439816" y="3573016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D8194AA-0A53-BD49-8F72-1645AE2C7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16" y="3573016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2605F50-E4AE-DB41-8713-83B91BC9DFE5}"/>
                </a:ext>
              </a:extLst>
            </p:cNvPr>
            <p:cNvCxnSpPr/>
            <p:nvPr/>
          </p:nvCxnSpPr>
          <p:spPr>
            <a:xfrm>
              <a:off x="5015880" y="2996952"/>
              <a:ext cx="0" cy="57606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90B5EFC-A30C-C646-9558-A6A042B6B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5880" y="2996952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60F49A1-B755-4A48-91A4-31F6753261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688" y="4725144"/>
              <a:ext cx="57606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B629B312-4DB8-3B4A-AD77-E79D7454BD41}"/>
              </a:ext>
            </a:extLst>
          </p:cNvPr>
          <p:cNvSpPr/>
          <p:nvPr/>
        </p:nvSpPr>
        <p:spPr>
          <a:xfrm>
            <a:off x="5735960" y="3933056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リーフォーム 41">
            <a:extLst>
              <a:ext uri="{FF2B5EF4-FFF2-40B4-BE49-F238E27FC236}">
                <a16:creationId xmlns:a16="http://schemas.microsoft.com/office/drawing/2014/main" id="{F11489C3-2110-B547-A301-4F57CE6ABA3B}"/>
              </a:ext>
            </a:extLst>
          </p:cNvPr>
          <p:cNvSpPr/>
          <p:nvPr/>
        </p:nvSpPr>
        <p:spPr>
          <a:xfrm>
            <a:off x="9336360" y="2780928"/>
            <a:ext cx="795646" cy="755978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D202F4DB-460E-5C49-8A9C-3A547FF4A57B}"/>
              </a:ext>
            </a:extLst>
          </p:cNvPr>
          <p:cNvSpPr/>
          <p:nvPr/>
        </p:nvSpPr>
        <p:spPr>
          <a:xfrm>
            <a:off x="6456040" y="2564904"/>
            <a:ext cx="1224136" cy="1548066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>
            <a:extLst>
              <a:ext uri="{FF2B5EF4-FFF2-40B4-BE49-F238E27FC236}">
                <a16:creationId xmlns:a16="http://schemas.microsoft.com/office/drawing/2014/main" id="{895D2ADC-4392-9146-B931-DA653EE54B50}"/>
              </a:ext>
            </a:extLst>
          </p:cNvPr>
          <p:cNvSpPr/>
          <p:nvPr/>
        </p:nvSpPr>
        <p:spPr>
          <a:xfrm>
            <a:off x="8256240" y="3140968"/>
            <a:ext cx="1224136" cy="1548066"/>
          </a:xfrm>
          <a:custGeom>
            <a:avLst/>
            <a:gdLst>
              <a:gd name="connsiteX0" fmla="*/ 0 w 795646"/>
              <a:gd name="connsiteY0" fmla="*/ 755978 h 755978"/>
              <a:gd name="connsiteX1" fmla="*/ 570015 w 795646"/>
              <a:gd name="connsiteY1" fmla="*/ 31583 h 755978"/>
              <a:gd name="connsiteX2" fmla="*/ 795646 w 795646"/>
              <a:gd name="connsiteY2" fmla="*/ 197838 h 7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646" h="755978">
                <a:moveTo>
                  <a:pt x="0" y="755978"/>
                </a:moveTo>
                <a:cubicBezTo>
                  <a:pt x="218703" y="440292"/>
                  <a:pt x="437407" y="124606"/>
                  <a:pt x="570015" y="31583"/>
                </a:cubicBezTo>
                <a:cubicBezTo>
                  <a:pt x="702623" y="-61440"/>
                  <a:pt x="749134" y="68199"/>
                  <a:pt x="795646" y="19783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D16599F-B7B2-5D4C-83D1-60F17AEB1DC3}"/>
              </a:ext>
            </a:extLst>
          </p:cNvPr>
          <p:cNvSpPr txBox="1"/>
          <p:nvPr/>
        </p:nvSpPr>
        <p:spPr>
          <a:xfrm>
            <a:off x="3431704" y="198884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1 + 1 + 1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B3ADC46-F22E-A948-947D-D6CD439CCBDC}"/>
              </a:ext>
            </a:extLst>
          </p:cNvPr>
          <p:cNvSpPr txBox="1"/>
          <p:nvPr/>
        </p:nvSpPr>
        <p:spPr>
          <a:xfrm>
            <a:off x="6384032" y="1988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1 + 2</a:t>
            </a:r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37B6B7-906E-954F-B1A0-B08A21678673}"/>
              </a:ext>
            </a:extLst>
          </p:cNvPr>
          <p:cNvSpPr txBox="1"/>
          <p:nvPr/>
        </p:nvSpPr>
        <p:spPr>
          <a:xfrm>
            <a:off x="8904312" y="198884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 = 2 + 1</a:t>
            </a:r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A3C6BE0-0226-D94C-8726-EDE0E6665DCB}"/>
              </a:ext>
            </a:extLst>
          </p:cNvPr>
          <p:cNvSpPr txBox="1"/>
          <p:nvPr/>
        </p:nvSpPr>
        <p:spPr>
          <a:xfrm>
            <a:off x="1775520" y="1196752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n</a:t>
            </a:r>
            <a:r>
              <a:rPr lang="ja-JP" altLang="en-US"/>
              <a:t>段の階段を</a:t>
            </a:r>
            <a:r>
              <a:rPr lang="en-US" altLang="ja-JP"/>
              <a:t>1</a:t>
            </a:r>
            <a:r>
              <a:rPr lang="ja-JP" altLang="en-US"/>
              <a:t>段もしくは</a:t>
            </a:r>
            <a:r>
              <a:rPr lang="en-US" altLang="ja-JP"/>
              <a:t>2</a:t>
            </a:r>
            <a:r>
              <a:rPr lang="ja-JP" altLang="en-US"/>
              <a:t>段を混ぜて登る時、何通りの登り方があるか？</a:t>
            </a:r>
            <a:endParaRPr kumimoji="1" lang="en-US" altLang="ja-JP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7CC3E7D-5841-6C4D-8294-1EFE7CF20514}"/>
              </a:ext>
            </a:extLst>
          </p:cNvPr>
          <p:cNvSpPr/>
          <p:nvPr/>
        </p:nvSpPr>
        <p:spPr>
          <a:xfrm>
            <a:off x="4799856" y="62068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/>
              <a:t>階段の登り方問題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41387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184</Words>
  <Application>Microsoft Macintosh PowerPoint</Application>
  <PresentationFormat>ワイド画面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26</cp:revision>
  <dcterms:created xsi:type="dcterms:W3CDTF">2019-01-06T01:02:33Z</dcterms:created>
  <dcterms:modified xsi:type="dcterms:W3CDTF">2019-04-11T09:50:26Z</dcterms:modified>
</cp:coreProperties>
</file>