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28" autoAdjust="0"/>
    <p:restoredTop sz="94660"/>
  </p:normalViewPr>
  <p:slideViewPr>
    <p:cSldViewPr>
      <p:cViewPr varScale="1">
        <p:scale>
          <a:sx n="100" d="100"/>
          <a:sy n="100" d="100"/>
        </p:scale>
        <p:origin x="184" y="7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64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9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182D57F1-8C0C-9840-AB50-10D883C2E666}"/>
              </a:ext>
            </a:extLst>
          </p:cNvPr>
          <p:cNvCxnSpPr>
            <a:cxnSpLocks/>
          </p:cNvCxnSpPr>
          <p:nvPr/>
        </p:nvCxnSpPr>
        <p:spPr>
          <a:xfrm>
            <a:off x="683566" y="3933054"/>
            <a:ext cx="28679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円/楕円 6">
            <a:extLst>
              <a:ext uri="{FF2B5EF4-FFF2-40B4-BE49-F238E27FC236}">
                <a16:creationId xmlns:a16="http://schemas.microsoft.com/office/drawing/2014/main" id="{0606F701-81DA-3D4C-ACFA-AA9A83A7DFF3}"/>
              </a:ext>
            </a:extLst>
          </p:cNvPr>
          <p:cNvSpPr/>
          <p:nvPr/>
        </p:nvSpPr>
        <p:spPr>
          <a:xfrm>
            <a:off x="755574" y="3501006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F95BEDF0-BAE0-8845-A8F7-5F2071A89732}"/>
              </a:ext>
            </a:extLst>
          </p:cNvPr>
          <p:cNvSpPr/>
          <p:nvPr/>
        </p:nvSpPr>
        <p:spPr>
          <a:xfrm>
            <a:off x="2339750" y="1484782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0B049A98-139E-CF44-927F-5653714DEC75}"/>
              </a:ext>
            </a:extLst>
          </p:cNvPr>
          <p:cNvCxnSpPr>
            <a:cxnSpLocks/>
          </p:cNvCxnSpPr>
          <p:nvPr/>
        </p:nvCxnSpPr>
        <p:spPr>
          <a:xfrm flipV="1">
            <a:off x="971598" y="2708918"/>
            <a:ext cx="792088" cy="10081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2DE1F842-0F94-3A44-B222-9749BFFAF74B}"/>
              </a:ext>
            </a:extLst>
          </p:cNvPr>
          <p:cNvCxnSpPr>
            <a:cxnSpLocks/>
          </p:cNvCxnSpPr>
          <p:nvPr/>
        </p:nvCxnSpPr>
        <p:spPr>
          <a:xfrm>
            <a:off x="971598" y="3717030"/>
            <a:ext cx="792088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E8F8B98A-4B15-6C48-812D-64D09BE233CF}"/>
              </a:ext>
            </a:extLst>
          </p:cNvPr>
          <p:cNvCxnSpPr>
            <a:cxnSpLocks/>
          </p:cNvCxnSpPr>
          <p:nvPr/>
        </p:nvCxnSpPr>
        <p:spPr>
          <a:xfrm flipV="1">
            <a:off x="971598" y="2708918"/>
            <a:ext cx="0" cy="10081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F5285DF-55D3-944C-9A94-851442156411}"/>
              </a:ext>
            </a:extLst>
          </p:cNvPr>
          <p:cNvCxnSpPr>
            <a:cxnSpLocks/>
          </p:cNvCxnSpPr>
          <p:nvPr/>
        </p:nvCxnSpPr>
        <p:spPr>
          <a:xfrm flipV="1">
            <a:off x="2555774" y="980726"/>
            <a:ext cx="648072" cy="720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6050D466-8991-BB44-AA91-4572419C219C}"/>
              </a:ext>
            </a:extLst>
          </p:cNvPr>
          <p:cNvCxnSpPr>
            <a:cxnSpLocks/>
          </p:cNvCxnSpPr>
          <p:nvPr/>
        </p:nvCxnSpPr>
        <p:spPr>
          <a:xfrm>
            <a:off x="2555774" y="1700806"/>
            <a:ext cx="648072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DB8A7256-3061-F449-A091-DABF8591C56D}"/>
              </a:ext>
            </a:extLst>
          </p:cNvPr>
          <p:cNvCxnSpPr/>
          <p:nvPr/>
        </p:nvCxnSpPr>
        <p:spPr>
          <a:xfrm flipV="1">
            <a:off x="2555774" y="980726"/>
            <a:ext cx="0" cy="720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BE630784-F94F-DE48-BA23-9417A5F394F3}"/>
                  </a:ext>
                </a:extLst>
              </p:cNvPr>
              <p:cNvSpPr txBox="1"/>
              <p:nvPr/>
            </p:nvSpPr>
            <p:spPr>
              <a:xfrm>
                <a:off x="1259630" y="3356990"/>
                <a:ext cx="189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BE630784-F94F-DE48-BA23-9417A5F394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0" y="3356990"/>
                <a:ext cx="189474" cy="276999"/>
              </a:xfrm>
              <a:prstGeom prst="rect">
                <a:avLst/>
              </a:prstGeom>
              <a:blipFill>
                <a:blip r:embed="rId2"/>
                <a:stretch>
                  <a:fillRect l="-18750" r="-18750" b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A469AA08-570C-0A40-9DDC-DBD1E1F895B2}"/>
                  </a:ext>
                </a:extLst>
              </p:cNvPr>
              <p:cNvSpPr txBox="1"/>
              <p:nvPr/>
            </p:nvSpPr>
            <p:spPr>
              <a:xfrm>
                <a:off x="2843806" y="1423807"/>
                <a:ext cx="2149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A469AA08-570C-0A40-9DDC-DBD1E1F89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6" y="1423807"/>
                <a:ext cx="214931" cy="276999"/>
              </a:xfrm>
              <a:prstGeom prst="rect">
                <a:avLst/>
              </a:prstGeom>
              <a:blipFill>
                <a:blip r:embed="rId3"/>
                <a:stretch>
                  <a:fillRect l="-33333" r="-27778" b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ED98BF3-7C3B-0A4F-A9CF-D695324E42AF}"/>
              </a:ext>
            </a:extLst>
          </p:cNvPr>
          <p:cNvSpPr txBox="1"/>
          <p:nvPr/>
        </p:nvSpPr>
        <p:spPr>
          <a:xfrm>
            <a:off x="251520" y="260648"/>
            <a:ext cx="4481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最初に角度</a:t>
            </a:r>
            <a:r>
              <a:rPr lang="en-US" altLang="ja-JP"/>
              <a:t>θ</a:t>
            </a:r>
            <a:r>
              <a:rPr lang="ja-JP" altLang="en-US"/>
              <a:t>で打ち上げて、しばらくして仰角が</a:t>
            </a:r>
            <a:r>
              <a:rPr lang="en-US" altLang="ja-JP"/>
              <a:t>φ</a:t>
            </a:r>
            <a:r>
              <a:rPr lang="ja-JP" altLang="en-US"/>
              <a:t>になった</a:t>
            </a:r>
            <a:endParaRPr kumimoji="1" lang="ja-JP" altLang="en-US"/>
          </a:p>
        </p:txBody>
      </p:sp>
      <p:sp>
        <p:nvSpPr>
          <p:cNvPr id="39" name="右矢印 38">
            <a:extLst>
              <a:ext uri="{FF2B5EF4-FFF2-40B4-BE49-F238E27FC236}">
                <a16:creationId xmlns:a16="http://schemas.microsoft.com/office/drawing/2014/main" id="{E5C53C74-E1E7-2F4E-BB4C-AA9E85C69A5E}"/>
              </a:ext>
            </a:extLst>
          </p:cNvPr>
          <p:cNvSpPr/>
          <p:nvPr/>
        </p:nvSpPr>
        <p:spPr>
          <a:xfrm rot="18897441">
            <a:off x="1662544" y="2067830"/>
            <a:ext cx="576064" cy="3600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>
            <a:extLst>
              <a:ext uri="{FF2B5EF4-FFF2-40B4-BE49-F238E27FC236}">
                <a16:creationId xmlns:a16="http://schemas.microsoft.com/office/drawing/2014/main" id="{82BC6C41-DF3E-0E42-9071-7A7300E93780}"/>
              </a:ext>
            </a:extLst>
          </p:cNvPr>
          <p:cNvSpPr/>
          <p:nvPr/>
        </p:nvSpPr>
        <p:spPr>
          <a:xfrm>
            <a:off x="5796136" y="2708920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5B810F1D-16B1-5B49-ADCF-AC774382D480}"/>
              </a:ext>
            </a:extLst>
          </p:cNvPr>
          <p:cNvCxnSpPr>
            <a:cxnSpLocks/>
          </p:cNvCxnSpPr>
          <p:nvPr/>
        </p:nvCxnSpPr>
        <p:spPr>
          <a:xfrm>
            <a:off x="6012160" y="2924944"/>
            <a:ext cx="1728192" cy="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A504DFD1-E8A5-3B4C-92BD-450D3D65810F}"/>
              </a:ext>
            </a:extLst>
          </p:cNvPr>
          <p:cNvCxnSpPr>
            <a:cxnSpLocks/>
          </p:cNvCxnSpPr>
          <p:nvPr/>
        </p:nvCxnSpPr>
        <p:spPr>
          <a:xfrm flipV="1">
            <a:off x="6012160" y="980728"/>
            <a:ext cx="0" cy="19442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95F553E2-C523-5D41-965E-07C9A90BB00C}"/>
              </a:ext>
            </a:extLst>
          </p:cNvPr>
          <p:cNvCxnSpPr>
            <a:cxnSpLocks/>
          </p:cNvCxnSpPr>
          <p:nvPr/>
        </p:nvCxnSpPr>
        <p:spPr>
          <a:xfrm flipV="1">
            <a:off x="6012160" y="980728"/>
            <a:ext cx="1728192" cy="19442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3CCC29CE-EB92-7549-888A-7FD057E6BB38}"/>
              </a:ext>
            </a:extLst>
          </p:cNvPr>
          <p:cNvCxnSpPr>
            <a:cxnSpLocks/>
          </p:cNvCxnSpPr>
          <p:nvPr/>
        </p:nvCxnSpPr>
        <p:spPr>
          <a:xfrm>
            <a:off x="6012160" y="2924944"/>
            <a:ext cx="0" cy="100811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22F5E42A-B852-D14D-A317-61B6FA394C12}"/>
              </a:ext>
            </a:extLst>
          </p:cNvPr>
          <p:cNvCxnSpPr>
            <a:cxnSpLocks/>
          </p:cNvCxnSpPr>
          <p:nvPr/>
        </p:nvCxnSpPr>
        <p:spPr>
          <a:xfrm flipH="1">
            <a:off x="5148064" y="2924944"/>
            <a:ext cx="872480" cy="0"/>
          </a:xfrm>
          <a:prstGeom prst="line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B6607865-9CEC-D449-BB9C-F6A4EE7E5620}"/>
              </a:ext>
            </a:extLst>
          </p:cNvPr>
          <p:cNvCxnSpPr>
            <a:cxnSpLocks/>
          </p:cNvCxnSpPr>
          <p:nvPr/>
        </p:nvCxnSpPr>
        <p:spPr>
          <a:xfrm flipH="1">
            <a:off x="5148064" y="2924944"/>
            <a:ext cx="864096" cy="93610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5276242F-BE32-114B-9F08-53A1B66BCD62}"/>
              </a:ext>
            </a:extLst>
          </p:cNvPr>
          <p:cNvSpPr txBox="1"/>
          <p:nvPr/>
        </p:nvSpPr>
        <p:spPr>
          <a:xfrm>
            <a:off x="7092280" y="17008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速度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3027857C-B6A1-9246-8AC4-7F80A21B9DD0}"/>
                  </a:ext>
                </a:extLst>
              </p:cNvPr>
              <p:cNvSpPr txBox="1"/>
              <p:nvPr/>
            </p:nvSpPr>
            <p:spPr>
              <a:xfrm>
                <a:off x="7668344" y="1711841"/>
                <a:ext cx="20467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3027857C-B6A1-9246-8AC4-7F80A21B9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344" y="1711841"/>
                <a:ext cx="204671" cy="307777"/>
              </a:xfrm>
              <a:prstGeom prst="rect">
                <a:avLst/>
              </a:prstGeom>
              <a:blipFill>
                <a:blip r:embed="rId4"/>
                <a:stretch>
                  <a:fillRect l="-17647" r="-11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1E10CDA5-B6CA-CD4D-BB05-7C00F05E9277}"/>
                  </a:ext>
                </a:extLst>
              </p:cNvPr>
              <p:cNvSpPr txBox="1"/>
              <p:nvPr/>
            </p:nvSpPr>
            <p:spPr>
              <a:xfrm>
                <a:off x="6300192" y="2564904"/>
                <a:ext cx="23795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000" i="1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1E10CDA5-B6CA-CD4D-BB05-7C00F05E9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2564904"/>
                <a:ext cx="237950" cy="307777"/>
              </a:xfrm>
              <a:prstGeom prst="rect">
                <a:avLst/>
              </a:prstGeom>
              <a:blipFill>
                <a:blip r:embed="rId5"/>
                <a:stretch>
                  <a:fillRect l="-30000" r="-30000" b="-3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A2E46597-6571-D44E-97E4-C885E4B4D403}"/>
              </a:ext>
            </a:extLst>
          </p:cNvPr>
          <p:cNvSpPr txBox="1"/>
          <p:nvPr/>
        </p:nvSpPr>
        <p:spPr>
          <a:xfrm>
            <a:off x="5292080" y="332656"/>
            <a:ext cx="2730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その時の物体にかかる力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EF7ED12E-7D6C-BD40-910F-28CE69CA7075}"/>
                  </a:ext>
                </a:extLst>
              </p:cNvPr>
              <p:cNvSpPr txBox="1"/>
              <p:nvPr/>
            </p:nvSpPr>
            <p:spPr>
              <a:xfrm>
                <a:off x="6660232" y="2996952"/>
                <a:ext cx="7458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func>
                        <m:funcPr>
                          <m:ctrlPr>
                            <a:rPr kumimoji="1" lang="en" altLang="ja-JP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" altLang="ja-JP" i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kumimoji="1" lang="en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EF7ED12E-7D6C-BD40-910F-28CE69CA7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996952"/>
                <a:ext cx="745845" cy="276999"/>
              </a:xfrm>
              <a:prstGeom prst="rect">
                <a:avLst/>
              </a:prstGeom>
              <a:blipFill>
                <a:blip r:embed="rId6"/>
                <a:stretch>
                  <a:fillRect l="-3333" r="-8333" b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2C2DE620-E815-2F4A-A9B7-BECFDB4F40D1}"/>
                  </a:ext>
                </a:extLst>
              </p:cNvPr>
              <p:cNvSpPr txBox="1"/>
              <p:nvPr/>
            </p:nvSpPr>
            <p:spPr>
              <a:xfrm>
                <a:off x="4644008" y="2564904"/>
                <a:ext cx="10407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" altLang="ja-JP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altLang="ja-JP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func>
                        <m:funcPr>
                          <m:ctrlPr>
                            <a:rPr kumimoji="1" lang="en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" altLang="ja-JP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kumimoji="1" lang="en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2C2DE620-E815-2F4A-A9B7-BECFDB4F4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2564904"/>
                <a:ext cx="1040798" cy="276999"/>
              </a:xfrm>
              <a:prstGeom prst="rect">
                <a:avLst/>
              </a:prstGeom>
              <a:blipFill>
                <a:blip r:embed="rId7"/>
                <a:stretch>
                  <a:fillRect l="-1205" r="-6024" b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7A34C9DF-CD58-3540-83C5-EAAD1701E427}"/>
                  </a:ext>
                </a:extLst>
              </p:cNvPr>
              <p:cNvSpPr txBox="1"/>
              <p:nvPr/>
            </p:nvSpPr>
            <p:spPr>
              <a:xfrm>
                <a:off x="5292080" y="1484784"/>
                <a:ext cx="7153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func>
                        <m:funcPr>
                          <m:ctrlPr>
                            <a:rPr kumimoji="1" lang="en" altLang="ja-JP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kumimoji="1" lang="en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7A34C9DF-CD58-3540-83C5-EAAD1701E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1484784"/>
                <a:ext cx="715389" cy="276999"/>
              </a:xfrm>
              <a:prstGeom prst="rect">
                <a:avLst/>
              </a:prstGeom>
              <a:blipFill>
                <a:blip r:embed="rId8"/>
                <a:stretch>
                  <a:fillRect l="-3509" r="-8772" b="-260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F247710C-BC35-AA43-B25E-EDB02817B474}"/>
                  </a:ext>
                </a:extLst>
              </p:cNvPr>
              <p:cNvSpPr txBox="1"/>
              <p:nvPr/>
            </p:nvSpPr>
            <p:spPr>
              <a:xfrm>
                <a:off x="6084168" y="3429000"/>
                <a:ext cx="10103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" altLang="ja-JP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altLang="ja-JP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func>
                        <m:funcPr>
                          <m:ctrlPr>
                            <a:rPr kumimoji="1" lang="en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kumimoji="1" lang="en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F247710C-BC35-AA43-B25E-EDB02817B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3429000"/>
                <a:ext cx="1010341" cy="276999"/>
              </a:xfrm>
              <a:prstGeom prst="rect">
                <a:avLst/>
              </a:prstGeom>
              <a:blipFill>
                <a:blip r:embed="rId9"/>
                <a:stretch>
                  <a:fillRect r="-6173" b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291E58AF-15FC-8047-850A-4D1662697E28}"/>
              </a:ext>
            </a:extLst>
          </p:cNvPr>
          <p:cNvCxnSpPr>
            <a:cxnSpLocks/>
          </p:cNvCxnSpPr>
          <p:nvPr/>
        </p:nvCxnSpPr>
        <p:spPr>
          <a:xfrm>
            <a:off x="6012160" y="3933056"/>
            <a:ext cx="0" cy="576064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38FFD091-C8FC-9141-8246-6DF4B0716CC6}"/>
                  </a:ext>
                </a:extLst>
              </p:cNvPr>
              <p:cNvSpPr txBox="1"/>
              <p:nvPr/>
            </p:nvSpPr>
            <p:spPr>
              <a:xfrm>
                <a:off x="7092280" y="3429000"/>
                <a:ext cx="3710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ja-JP" altLang="en-US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38FFD091-C8FC-9141-8246-6DF4B0716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280" y="3429000"/>
                <a:ext cx="371064" cy="276999"/>
              </a:xfrm>
              <a:prstGeom prst="rect">
                <a:avLst/>
              </a:prstGeom>
              <a:blipFill>
                <a:blip r:embed="rId10"/>
                <a:stretch>
                  <a:fillRect l="-9677" r="-9677" b="-217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3676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2118365" y="428011"/>
                <a:ext cx="4901907" cy="8192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sSup>
                        <m:s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365" y="428011"/>
                <a:ext cx="4901907" cy="8192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正方形/長方形 6"/>
          <p:cNvSpPr/>
          <p:nvPr/>
        </p:nvSpPr>
        <p:spPr>
          <a:xfrm>
            <a:off x="2190373" y="283995"/>
            <a:ext cx="648072" cy="1152128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3126476" y="283995"/>
            <a:ext cx="3893795" cy="11521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542301" y="1796163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U</a:t>
            </a:r>
            <a:r>
              <a:rPr kumimoji="1" lang="ja-JP" altLang="en-US" dirty="0"/>
              <a:t>の時間微分が</a:t>
            </a:r>
          </a:p>
        </p:txBody>
      </p:sp>
      <p:cxnSp>
        <p:nvCxnSpPr>
          <p:cNvPr id="11" name="直線矢印コネクタ 10"/>
          <p:cNvCxnSpPr>
            <a:stCxn id="9" idx="0"/>
            <a:endCxn id="7" idx="2"/>
          </p:cNvCxnSpPr>
          <p:nvPr/>
        </p:nvCxnSpPr>
        <p:spPr>
          <a:xfrm flipV="1">
            <a:off x="2514409" y="1436123"/>
            <a:ext cx="0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3453193" y="1796163"/>
            <a:ext cx="320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こんな式で与えられている</a:t>
            </a:r>
            <a:endParaRPr kumimoji="1" lang="ja-JP" altLang="en-US" dirty="0"/>
          </a:p>
        </p:txBody>
      </p:sp>
      <p:cxnSp>
        <p:nvCxnSpPr>
          <p:cNvPr id="14" name="直線矢印コネクタ 13"/>
          <p:cNvCxnSpPr>
            <a:stCxn id="12" idx="0"/>
            <a:endCxn id="8" idx="2"/>
          </p:cNvCxnSpPr>
          <p:nvPr/>
        </p:nvCxnSpPr>
        <p:spPr>
          <a:xfrm flipV="1">
            <a:off x="5054031" y="1436123"/>
            <a:ext cx="19343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/>
          <p:cNvSpPr/>
          <p:nvPr/>
        </p:nvSpPr>
        <p:spPr>
          <a:xfrm>
            <a:off x="1902342" y="2270335"/>
            <a:ext cx="576064" cy="5296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439026" y="2365286"/>
            <a:ext cx="4215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を評価できたら次のステップの値が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1694206" y="3025923"/>
                <a:ext cx="407585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        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206" y="3025923"/>
                <a:ext cx="407585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正方形/長方形 21"/>
          <p:cNvSpPr/>
          <p:nvPr/>
        </p:nvSpPr>
        <p:spPr>
          <a:xfrm>
            <a:off x="4718542" y="2976524"/>
            <a:ext cx="576064" cy="5296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721449" y="3087478"/>
            <a:ext cx="1802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で</a:t>
            </a:r>
            <a:r>
              <a:rPr lang="ja-JP" altLang="en-US" dirty="0"/>
              <a:t>計算できる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2122243" y="3699352"/>
            <a:ext cx="576064" cy="5296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217727" y="3776833"/>
            <a:ext cx="1151620" cy="375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しかし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763281" y="3783194"/>
            <a:ext cx="2442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を計算するには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003366" y="3809085"/>
            <a:ext cx="308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を計算しなければならない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3588475" y="629248"/>
            <a:ext cx="434727" cy="43842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3" name="グループ化 32"/>
          <p:cNvGrpSpPr/>
          <p:nvPr/>
        </p:nvGrpSpPr>
        <p:grpSpPr>
          <a:xfrm>
            <a:off x="4419211" y="3734393"/>
            <a:ext cx="720080" cy="453797"/>
            <a:chOff x="3851920" y="4149080"/>
            <a:chExt cx="720080" cy="4537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テキスト ボックス 26"/>
                <p:cNvSpPr txBox="1"/>
                <p:nvPr/>
              </p:nvSpPr>
              <p:spPr>
                <a:xfrm>
                  <a:off x="3851920" y="4171990"/>
                  <a:ext cx="720080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ja-JP" altLang="en-US" sz="2800" dirty="0"/>
                </a:p>
              </p:txBody>
            </p:sp>
          </mc:Choice>
          <mc:Fallback xmlns="">
            <p:sp>
              <p:nvSpPr>
                <p:cNvPr id="27" name="テキスト ボックス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1920" y="4171990"/>
                  <a:ext cx="720080" cy="430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正方形/長方形 29"/>
            <p:cNvSpPr/>
            <p:nvPr/>
          </p:nvSpPr>
          <p:spPr>
            <a:xfrm>
              <a:off x="3993257" y="4149080"/>
              <a:ext cx="434727" cy="438429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2" name="テキスト ボックス 31"/>
          <p:cNvSpPr txBox="1"/>
          <p:nvPr/>
        </p:nvSpPr>
        <p:spPr>
          <a:xfrm>
            <a:off x="1902342" y="4927682"/>
            <a:ext cx="254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は中央差分</a:t>
            </a:r>
            <a:r>
              <a:rPr lang="ja-JP" altLang="en-US" dirty="0"/>
              <a:t>で近似する</a:t>
            </a:r>
            <a:endParaRPr kumimoji="1" lang="ja-JP" altLang="en-US" dirty="0"/>
          </a:p>
        </p:txBody>
      </p:sp>
      <p:grpSp>
        <p:nvGrpSpPr>
          <p:cNvPr id="34" name="グループ化 33"/>
          <p:cNvGrpSpPr/>
          <p:nvPr/>
        </p:nvGrpSpPr>
        <p:grpSpPr>
          <a:xfrm>
            <a:off x="1276470" y="4858194"/>
            <a:ext cx="720080" cy="483880"/>
            <a:chOff x="3851920" y="4149080"/>
            <a:chExt cx="720080" cy="4537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テキスト ボックス 34"/>
                <p:cNvSpPr txBox="1"/>
                <p:nvPr/>
              </p:nvSpPr>
              <p:spPr>
                <a:xfrm>
                  <a:off x="3851920" y="4171990"/>
                  <a:ext cx="720080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ja-JP" altLang="en-US" sz="2800" dirty="0"/>
                </a:p>
              </p:txBody>
            </p:sp>
          </mc:Choice>
          <mc:Fallback xmlns="">
            <p:sp>
              <p:nvSpPr>
                <p:cNvPr id="35" name="テキスト ボックス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1920" y="4171990"/>
                  <a:ext cx="720080" cy="430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正方形/長方形 35"/>
            <p:cNvSpPr/>
            <p:nvPr/>
          </p:nvSpPr>
          <p:spPr>
            <a:xfrm>
              <a:off x="3993257" y="4149080"/>
              <a:ext cx="434727" cy="438429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0" name="正方形/長方形 39"/>
          <p:cNvSpPr/>
          <p:nvPr/>
        </p:nvSpPr>
        <p:spPr>
          <a:xfrm>
            <a:off x="4804862" y="4903645"/>
            <a:ext cx="434727" cy="43842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6389038" y="4903645"/>
            <a:ext cx="434727" cy="43842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tx1"/>
                </a:solidFill>
              </a:rPr>
              <a:t>-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5810295" y="4903645"/>
            <a:ext cx="434727" cy="43842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>
                <a:solidFill>
                  <a:schemeClr val="tx1"/>
                </a:solidFill>
              </a:rPr>
              <a:t>+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6962423" y="4903645"/>
            <a:ext cx="434727" cy="43842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6959744" y="4903645"/>
            <a:ext cx="434727" cy="43842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tx1"/>
                </a:solidFill>
              </a:rPr>
              <a:t>+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6386359" y="5479709"/>
            <a:ext cx="434727" cy="43842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>
                <a:solidFill>
                  <a:schemeClr val="tx1"/>
                </a:solidFill>
              </a:rPr>
              <a:t>+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6391717" y="4333962"/>
            <a:ext cx="434727" cy="43842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6389038" y="4333962"/>
            <a:ext cx="434727" cy="43842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tx1"/>
                </a:solidFill>
              </a:rPr>
              <a:t>+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5322709" y="4911187"/>
                <a:ext cx="34624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800" i="1" smtClean="0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709" y="4911187"/>
                <a:ext cx="346249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正方形/長方形 49"/>
          <p:cNvSpPr/>
          <p:nvPr/>
        </p:nvSpPr>
        <p:spPr>
          <a:xfrm>
            <a:off x="2081315" y="5995661"/>
            <a:ext cx="576064" cy="5296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187624" y="6099952"/>
            <a:ext cx="1052018" cy="376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これで</a:t>
            </a: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2698306" y="6107351"/>
            <a:ext cx="576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が計算できるので、次のステップの値も計算できる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45681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</TotalTime>
  <Words>124</Words>
  <Application>Microsoft Macintosh PowerPoint</Application>
  <PresentationFormat>画面に合わせる (4:3)</PresentationFormat>
  <Paragraphs>32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游ゴシック</vt:lpstr>
      <vt:lpstr>Arial</vt:lpstr>
      <vt:lpstr>Calibri</vt:lpstr>
      <vt:lpstr>Cambria Math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Microsoft Office ユーザー</cp:lastModifiedBy>
  <cp:revision>44</cp:revision>
  <dcterms:created xsi:type="dcterms:W3CDTF">2019-01-02T05:23:01Z</dcterms:created>
  <dcterms:modified xsi:type="dcterms:W3CDTF">2019-01-22T09:41:53Z</dcterms:modified>
</cp:coreProperties>
</file>