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51920" y="116633"/>
            <a:ext cx="43204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45720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529208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01216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73224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45232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8172400" y="116633"/>
            <a:ext cx="0" cy="72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172400" y="83671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172400" y="116633"/>
            <a:ext cx="7200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5192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11663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3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208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4</a:t>
            </a:r>
            <a:endParaRPr kumimoji="1" lang="ja-JP" altLang="en-US" sz="4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12160" y="128827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1</a:t>
            </a:r>
            <a:endParaRPr kumimoji="1" lang="ja-JP" altLang="en-US" sz="4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3224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1166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5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9752" y="1886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メモリ</a:t>
            </a:r>
            <a:endParaRPr kumimoji="1" lang="ja-JP" altLang="en-US" sz="32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83000" y="1798273"/>
            <a:ext cx="2948840" cy="1918760"/>
            <a:chOff x="6015648" y="1534971"/>
            <a:chExt cx="2948840" cy="1918760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015648" y="2001033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0</a:t>
              </a:r>
              <a:endParaRPr kumimoji="1" lang="ja-JP" altLang="en-US" sz="4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035472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000" dirty="0"/>
                <a:t>＋</a:t>
              </a:r>
              <a:endParaRPr kumimoji="1" lang="ja-JP" altLang="en-US" sz="40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728664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54024" y="2708920"/>
              <a:ext cx="69472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dirty="0"/>
                <a:t>－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474104" y="197630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467040" y="2745845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dirty="0"/>
                <a:t>×</a:t>
              </a:r>
              <a:endParaRPr kumimoji="1" lang="ja-JP" altLang="en-US" sz="4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8244408" y="1996637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8194184" y="2721114"/>
              <a:ext cx="72008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÷</a:t>
              </a:r>
              <a:endParaRPr kumimoji="1" lang="ja-JP" altLang="en-US" sz="40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033944" y="1996637"/>
              <a:ext cx="2898160" cy="1447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042784" y="1534971"/>
              <a:ext cx="2832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命令表</a:t>
              </a:r>
              <a:r>
                <a:rPr lang="en-US" altLang="ja-JP" sz="2400" dirty="0"/>
                <a:t>(</a:t>
              </a:r>
              <a:r>
                <a:rPr lang="ja-JP" altLang="en-US" sz="2400" dirty="0"/>
                <a:t>オペコード</a:t>
              </a:r>
              <a:r>
                <a:rPr lang="en-US" altLang="ja-JP" sz="2400" dirty="0"/>
                <a:t>)</a:t>
              </a:r>
              <a:endParaRPr kumimoji="1" lang="ja-JP" altLang="en-US" sz="2400" dirty="0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851920" y="1636596"/>
            <a:ext cx="720080" cy="723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5056" y="164099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4572000" y="1628800"/>
            <a:ext cx="1440160" cy="731599"/>
            <a:chOff x="4572000" y="1988840"/>
            <a:chExt cx="1440160" cy="731599"/>
          </a:xfrm>
        </p:grpSpPr>
        <p:sp>
          <p:nvSpPr>
            <p:cNvPr id="32" name="正方形/長方形 31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572000" y="1988840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292080" y="2001034"/>
              <a:ext cx="720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dirty="0"/>
                <a:t>4</a:t>
              </a:r>
              <a:endParaRPr kumimoji="1" lang="ja-JP" altLang="en-US" sz="4000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4643616" y="1131981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メモリから命令とデータを取ってくる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851920" y="980729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下矢印 36"/>
          <p:cNvSpPr/>
          <p:nvPr/>
        </p:nvSpPr>
        <p:spPr>
          <a:xfrm>
            <a:off x="3995936" y="1117732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532448" y="3328985"/>
            <a:ext cx="72576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38136" y="3328984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0</a:t>
            </a:r>
            <a:endParaRPr kumimoji="1" lang="ja-JP" altLang="en-US" sz="4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28376" y="34025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命令</a:t>
            </a:r>
            <a:r>
              <a:rPr lang="ja-JP" altLang="en-US" dirty="0"/>
              <a:t>表を見て、どの演算器に投げるか決める</a:t>
            </a:r>
            <a:endParaRPr kumimoji="1" lang="ja-JP" altLang="en-US" dirty="0"/>
          </a:p>
        </p:txBody>
      </p:sp>
      <p:pic>
        <p:nvPicPr>
          <p:cNvPr id="41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06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07" y="5229201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1202907" y="6352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加算器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758733" y="63720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減</a:t>
            </a:r>
            <a:r>
              <a:rPr kumimoji="1" lang="ja-JP" altLang="en-US" dirty="0"/>
              <a:t>算器</a:t>
            </a:r>
          </a:p>
        </p:txBody>
      </p:sp>
      <p:pic>
        <p:nvPicPr>
          <p:cNvPr id="45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03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ä¼ç¤¾ã®å»ºç©ã®ã¢ã¤ã³ã³ï¼å·¥å ´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4" y="5221318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4510304" y="634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乗算</a:t>
            </a:r>
            <a:r>
              <a:rPr kumimoji="1" lang="ja-JP" altLang="en-US" dirty="0"/>
              <a:t>器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66130" y="6364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除算</a:t>
            </a:r>
            <a:r>
              <a:rPr kumimoji="1" lang="ja-JP" altLang="en-US" dirty="0"/>
              <a:t>器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83267" y="4358179"/>
            <a:ext cx="1055386" cy="593675"/>
            <a:chOff x="4572000" y="1988840"/>
            <a:chExt cx="1440162" cy="813394"/>
          </a:xfrm>
        </p:grpSpPr>
        <p:sp>
          <p:nvSpPr>
            <p:cNvPr id="50" name="正方形/長方形 49"/>
            <p:cNvSpPr/>
            <p:nvPr/>
          </p:nvSpPr>
          <p:spPr>
            <a:xfrm>
              <a:off x="4572000" y="1996636"/>
              <a:ext cx="1440160" cy="723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572000" y="1988840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3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292081" y="2001034"/>
              <a:ext cx="720081" cy="80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4</a:t>
              </a:r>
              <a:endParaRPr kumimoji="1" lang="ja-JP" altLang="en-US" sz="3200" dirty="0"/>
            </a:p>
          </p:txBody>
        </p:sp>
      </p:grpSp>
      <p:sp>
        <p:nvSpPr>
          <p:cNvPr id="53" name="下矢印 52"/>
          <p:cNvSpPr/>
          <p:nvPr/>
        </p:nvSpPr>
        <p:spPr>
          <a:xfrm>
            <a:off x="3863152" y="282562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下矢印 53"/>
          <p:cNvSpPr/>
          <p:nvPr/>
        </p:nvSpPr>
        <p:spPr>
          <a:xfrm>
            <a:off x="1694740" y="4998260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555776" y="443711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データを演算器に投げる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07904" y="2348880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12881" y="2348880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7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36522" y="567555"/>
            <a:ext cx="10801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3+4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67179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endParaRPr kumimoji="1" lang="ja-JP" altLang="en-US" sz="24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2996462" y="1874658"/>
            <a:ext cx="2124720" cy="1896598"/>
            <a:chOff x="971600" y="1256565"/>
            <a:chExt cx="2124720" cy="1896598"/>
          </a:xfrm>
        </p:grpSpPr>
        <p:sp>
          <p:nvSpPr>
            <p:cNvPr id="4" name="楕円 3"/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+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3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4000" dirty="0">
                  <a:solidFill>
                    <a:schemeClr val="tx1"/>
                  </a:solidFill>
                </a:rPr>
                <a:t>4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/>
            <p:cNvCxnSpPr>
              <a:stCxn id="4" idx="4"/>
              <a:endCxn id="5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>
              <a:stCxn id="4" idx="4"/>
              <a:endCxn id="6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614512" y="219615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抽象構文木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5788" y="279312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2484" y="4358218"/>
            <a:ext cx="244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アセンブリ言語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8076" y="4221088"/>
            <a:ext cx="199798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ADD 3,4</a:t>
            </a:r>
            <a:endParaRPr kumimoji="1" lang="ja-JP" altLang="en-US" sz="4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6334" y="5724545"/>
            <a:ext cx="122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機械語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93864" y="5601434"/>
            <a:ext cx="102749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034</a:t>
            </a:r>
            <a:endParaRPr kumimoji="1" lang="ja-JP" altLang="en-US" sz="4000" dirty="0"/>
          </a:p>
        </p:txBody>
      </p:sp>
      <p:sp>
        <p:nvSpPr>
          <p:cNvPr id="19" name="下矢印 18"/>
          <p:cNvSpPr/>
          <p:nvPr/>
        </p:nvSpPr>
        <p:spPr>
          <a:xfrm>
            <a:off x="3860362" y="1415168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3824842" y="3760089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3824842" y="50851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7524" y="474663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6149" y="614004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7524" y="1008893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Programming Language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655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BE39C8-24FD-4C44-BA31-491C5FB8D454}"/>
              </a:ext>
            </a:extLst>
          </p:cNvPr>
          <p:cNvSpPr txBox="1"/>
          <p:nvPr/>
        </p:nvSpPr>
        <p:spPr>
          <a:xfrm>
            <a:off x="467544" y="1556792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3+4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F26881-9908-E04A-928A-1BFCF2181F50}"/>
              </a:ext>
            </a:extLst>
          </p:cNvPr>
          <p:cNvSpPr txBox="1"/>
          <p:nvPr/>
        </p:nvSpPr>
        <p:spPr>
          <a:xfrm>
            <a:off x="323528" y="26064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E24573-5D25-9A4C-96DF-F5D8B52EF001}"/>
              </a:ext>
            </a:extLst>
          </p:cNvPr>
          <p:cNvGrpSpPr/>
          <p:nvPr/>
        </p:nvGrpSpPr>
        <p:grpSpPr>
          <a:xfrm>
            <a:off x="2699792" y="1340768"/>
            <a:ext cx="1368152" cy="1221259"/>
            <a:chOff x="971600" y="1256565"/>
            <a:chExt cx="2124720" cy="1896598"/>
          </a:xfrm>
        </p:grpSpPr>
        <p:sp>
          <p:nvSpPr>
            <p:cNvPr id="5" name="楕円 3">
              <a:extLst>
                <a:ext uri="{FF2B5EF4-FFF2-40B4-BE49-F238E27FC236}">
                  <a16:creationId xmlns:a16="http://schemas.microsoft.com/office/drawing/2014/main" id="{A06296D5-47EA-FD4A-869F-FDBE32FD4382}"/>
                </a:ext>
              </a:extLst>
            </p:cNvPr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+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4">
              <a:extLst>
                <a:ext uri="{FF2B5EF4-FFF2-40B4-BE49-F238E27FC236}">
                  <a16:creationId xmlns:a16="http://schemas.microsoft.com/office/drawing/2014/main" id="{0C294620-86CA-3B48-8190-3E630CDE0B5C}"/>
                </a:ext>
              </a:extLst>
            </p:cNvPr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5">
              <a:extLst>
                <a:ext uri="{FF2B5EF4-FFF2-40B4-BE49-F238E27FC236}">
                  <a16:creationId xmlns:a16="http://schemas.microsoft.com/office/drawing/2014/main" id="{41AB802C-C7AA-3244-8A07-D1F6D8BF7D5B}"/>
                </a:ext>
              </a:extLst>
            </p:cNvPr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4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06392ED-AD54-864C-B734-0A3B881DD86C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4E412AC-BDE0-2E41-A5FD-27AE749FDE04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81CF25-46E3-9B46-ABC9-6FE0A24AF98E}"/>
              </a:ext>
            </a:extLst>
          </p:cNvPr>
          <p:cNvSpPr txBox="1"/>
          <p:nvPr/>
        </p:nvSpPr>
        <p:spPr>
          <a:xfrm>
            <a:off x="2699792" y="2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BD852D-38C3-D742-B5F2-0340B1AB6177}"/>
              </a:ext>
            </a:extLst>
          </p:cNvPr>
          <p:cNvSpPr txBox="1"/>
          <p:nvPr/>
        </p:nvSpPr>
        <p:spPr>
          <a:xfrm>
            <a:off x="2339752" y="6926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861724-390A-4F48-92A1-0A7AE25D5D14}"/>
              </a:ext>
            </a:extLst>
          </p:cNvPr>
          <p:cNvSpPr txBox="1"/>
          <p:nvPr/>
        </p:nvSpPr>
        <p:spPr>
          <a:xfrm>
            <a:off x="4932040" y="260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アセンブリ言語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A525D4-79A0-6E45-9EB5-0D26181B1DC5}"/>
              </a:ext>
            </a:extLst>
          </p:cNvPr>
          <p:cNvSpPr txBox="1"/>
          <p:nvPr/>
        </p:nvSpPr>
        <p:spPr>
          <a:xfrm>
            <a:off x="5076056" y="1556792"/>
            <a:ext cx="1440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ADD 3,4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BE72C7-BD37-6F4B-BFBD-54CEC36619EC}"/>
              </a:ext>
            </a:extLst>
          </p:cNvPr>
          <p:cNvSpPr txBox="1"/>
          <p:nvPr/>
        </p:nvSpPr>
        <p:spPr>
          <a:xfrm>
            <a:off x="4932040" y="69269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Assembly Language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010045-0DE4-874C-B0FA-212A32622EB7}"/>
              </a:ext>
            </a:extLst>
          </p:cNvPr>
          <p:cNvSpPr txBox="1"/>
          <p:nvPr/>
        </p:nvSpPr>
        <p:spPr>
          <a:xfrm>
            <a:off x="7524328" y="2606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機械語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00BBC3-9AD5-AA46-BC13-75C96BB6A47C}"/>
              </a:ext>
            </a:extLst>
          </p:cNvPr>
          <p:cNvSpPr txBox="1"/>
          <p:nvPr/>
        </p:nvSpPr>
        <p:spPr>
          <a:xfrm>
            <a:off x="7020272" y="620688"/>
            <a:ext cx="1763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Machine Language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879853-0085-DA47-A327-661890C684BB}"/>
              </a:ext>
            </a:extLst>
          </p:cNvPr>
          <p:cNvSpPr txBox="1"/>
          <p:nvPr/>
        </p:nvSpPr>
        <p:spPr>
          <a:xfrm>
            <a:off x="10750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Programing Language</a:t>
            </a:r>
            <a:endParaRPr kumimoji="1" lang="ja-JP" altLang="en-US" sz="1600" dirty="0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7EC22FBC-1ABF-A24A-BABF-84F531DC6943}"/>
              </a:ext>
            </a:extLst>
          </p:cNvPr>
          <p:cNvSpPr/>
          <p:nvPr/>
        </p:nvSpPr>
        <p:spPr>
          <a:xfrm rot="16200000">
            <a:off x="1875010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5C0EA10-3E00-7C4F-B163-6E086A2ED4DB}"/>
              </a:ext>
            </a:extLst>
          </p:cNvPr>
          <p:cNvSpPr/>
          <p:nvPr/>
        </p:nvSpPr>
        <p:spPr>
          <a:xfrm rot="16200000">
            <a:off x="4395291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722B0C13-7A63-7648-9C4F-7BCABA7D0F4B}"/>
              </a:ext>
            </a:extLst>
          </p:cNvPr>
          <p:cNvSpPr/>
          <p:nvPr/>
        </p:nvSpPr>
        <p:spPr>
          <a:xfrm rot="16200000">
            <a:off x="6771555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6B6C9CD-6C9C-F842-A29F-3D093AC0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12976"/>
            <a:ext cx="1152128" cy="115212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DE7C2B8-FD20-5240-9B7A-0109A717CFCA}"/>
              </a:ext>
            </a:extLst>
          </p:cNvPr>
          <p:cNvSpPr txBox="1"/>
          <p:nvPr/>
        </p:nvSpPr>
        <p:spPr>
          <a:xfrm>
            <a:off x="179512" y="2759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761F338-9792-9046-916C-3E0C4005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3140968"/>
            <a:ext cx="938221" cy="114978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CA0F89-9BF2-D743-ACB9-FFC2A36B8CC0}"/>
              </a:ext>
            </a:extLst>
          </p:cNvPr>
          <p:cNvSpPr txBox="1"/>
          <p:nvPr/>
        </p:nvSpPr>
        <p:spPr>
          <a:xfrm>
            <a:off x="7236296" y="27597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計算機が読める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9AD12950-FE95-2D46-B7FD-0DC90E5CA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80" y="3233296"/>
            <a:ext cx="1224136" cy="122413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9AC285-FDB2-AF40-A457-7518351164B8}"/>
              </a:ext>
            </a:extLst>
          </p:cNvPr>
          <p:cNvSpPr txBox="1"/>
          <p:nvPr/>
        </p:nvSpPr>
        <p:spPr>
          <a:xfrm>
            <a:off x="3751208" y="27597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コンパイラ</a:t>
            </a:r>
            <a:endParaRPr kumimoji="1" lang="en-US" altLang="ja-JP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E2DAEDE-A14E-544D-A927-0984ABFDB31E}"/>
              </a:ext>
            </a:extLst>
          </p:cNvPr>
          <p:cNvGrpSpPr/>
          <p:nvPr/>
        </p:nvGrpSpPr>
        <p:grpSpPr>
          <a:xfrm>
            <a:off x="7380312" y="1628800"/>
            <a:ext cx="1296144" cy="434281"/>
            <a:chOff x="6012160" y="4945846"/>
            <a:chExt cx="1296144" cy="43428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73E3798-4AB6-9A44-9F85-3D383DC7FD10}"/>
                </a:ext>
              </a:extLst>
            </p:cNvPr>
            <p:cNvSpPr/>
            <p:nvPr/>
          </p:nvSpPr>
          <p:spPr>
            <a:xfrm>
              <a:off x="6012160" y="4945846"/>
              <a:ext cx="432048" cy="4342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C10818A-8D53-3D4F-9D1D-5A405640A9E9}"/>
                </a:ext>
              </a:extLst>
            </p:cNvPr>
            <p:cNvSpPr txBox="1"/>
            <p:nvPr/>
          </p:nvSpPr>
          <p:spPr>
            <a:xfrm>
              <a:off x="6014042" y="5003884"/>
              <a:ext cx="430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93C5E12-3FF0-2D4E-85F8-ED4BDDEC0555}"/>
                </a:ext>
              </a:extLst>
            </p:cNvPr>
            <p:cNvSpPr/>
            <p:nvPr/>
          </p:nvSpPr>
          <p:spPr>
            <a:xfrm>
              <a:off x="6444208" y="4945846"/>
              <a:ext cx="864096" cy="434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81623B8-9420-C149-93CC-88E459C7A633}"/>
                </a:ext>
              </a:extLst>
            </p:cNvPr>
            <p:cNvSpPr txBox="1"/>
            <p:nvPr/>
          </p:nvSpPr>
          <p:spPr>
            <a:xfrm>
              <a:off x="6444208" y="49965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86B4E21F-7A68-D743-8C09-43610B598C29}"/>
                </a:ext>
              </a:extLst>
            </p:cNvPr>
            <p:cNvSpPr txBox="1"/>
            <p:nvPr/>
          </p:nvSpPr>
          <p:spPr>
            <a:xfrm>
              <a:off x="6876256" y="50038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4CE965-7B5F-6F4E-B631-C09D4A211EFF}"/>
              </a:ext>
            </a:extLst>
          </p:cNvPr>
          <p:cNvSpPr txBox="1"/>
          <p:nvPr/>
        </p:nvSpPr>
        <p:spPr>
          <a:xfrm>
            <a:off x="7154708" y="1052736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opcode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5B1D616-B39F-A647-BD94-A4E5CC4A09F9}"/>
              </a:ext>
            </a:extLst>
          </p:cNvPr>
          <p:cNvSpPr txBox="1"/>
          <p:nvPr/>
        </p:nvSpPr>
        <p:spPr>
          <a:xfrm>
            <a:off x="7760672" y="2317512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operand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45E6BC-A090-A24A-B9E5-F8C6D87157CE}"/>
              </a:ext>
            </a:extLst>
          </p:cNvPr>
          <p:cNvCxnSpPr>
            <a:stCxn id="34" idx="2"/>
            <a:endCxn id="28" idx="0"/>
          </p:cNvCxnSpPr>
          <p:nvPr/>
        </p:nvCxnSpPr>
        <p:spPr>
          <a:xfrm>
            <a:off x="7596336" y="1422068"/>
            <a:ext cx="0" cy="206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9FC6AF8-8242-AD42-8871-55DED612FB1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247376" y="2062480"/>
            <a:ext cx="0" cy="255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560D22F2-5413-B04B-BA71-1B0EBE17E9FF}"/>
              </a:ext>
            </a:extLst>
          </p:cNvPr>
          <p:cNvSpPr/>
          <p:nvPr/>
        </p:nvSpPr>
        <p:spPr>
          <a:xfrm>
            <a:off x="2367280" y="152400"/>
            <a:ext cx="4368800" cy="257048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9FCB8A-4783-6340-8C8C-2A33F543951F}"/>
              </a:ext>
            </a:extLst>
          </p:cNvPr>
          <p:cNvSpPr txBox="1"/>
          <p:nvPr/>
        </p:nvSpPr>
        <p:spPr>
          <a:xfrm>
            <a:off x="5181600" y="333248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字句解析</a:t>
            </a:r>
            <a:endParaRPr kumimoji="1" lang="en-US" altLang="ja-JP" sz="1200"/>
          </a:p>
          <a:p>
            <a:r>
              <a:rPr lang="ja-JP" altLang="en-US" sz="1200"/>
              <a:t>構文解析</a:t>
            </a:r>
            <a:endParaRPr lang="en-US" altLang="ja-JP" sz="1200"/>
          </a:p>
          <a:p>
            <a:r>
              <a:rPr kumimoji="1" lang="ja-JP" altLang="en-US" sz="1200"/>
              <a:t>意味解析</a:t>
            </a:r>
            <a:endParaRPr kumimoji="1" lang="en-US" altLang="ja-JP" sz="1200"/>
          </a:p>
          <a:p>
            <a:r>
              <a:rPr lang="en-US" altLang="ja-JP" sz="120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2707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FCB677-7F68-814C-97B9-0C423D451526}"/>
              </a:ext>
            </a:extLst>
          </p:cNvPr>
          <p:cNvSpPr txBox="1"/>
          <p:nvPr/>
        </p:nvSpPr>
        <p:spPr>
          <a:xfrm>
            <a:off x="426904" y="1556792"/>
            <a:ext cx="792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3+4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E3FA99-667A-B24C-BDDB-A27884FA6E84}"/>
              </a:ext>
            </a:extLst>
          </p:cNvPr>
          <p:cNvSpPr txBox="1"/>
          <p:nvPr/>
        </p:nvSpPr>
        <p:spPr>
          <a:xfrm>
            <a:off x="282888" y="260648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プログラム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DB8316E-5B88-9445-843E-3122C6ECE2EE}"/>
              </a:ext>
            </a:extLst>
          </p:cNvPr>
          <p:cNvGrpSpPr/>
          <p:nvPr/>
        </p:nvGrpSpPr>
        <p:grpSpPr>
          <a:xfrm>
            <a:off x="2659152" y="1249328"/>
            <a:ext cx="1368152" cy="1221259"/>
            <a:chOff x="971600" y="1256565"/>
            <a:chExt cx="2124720" cy="1896598"/>
          </a:xfrm>
        </p:grpSpPr>
        <p:sp>
          <p:nvSpPr>
            <p:cNvPr id="5" name="楕円 3">
              <a:extLst>
                <a:ext uri="{FF2B5EF4-FFF2-40B4-BE49-F238E27FC236}">
                  <a16:creationId xmlns:a16="http://schemas.microsoft.com/office/drawing/2014/main" id="{42423B10-1B09-8C49-BEF2-AC9364FC686D}"/>
                </a:ext>
              </a:extLst>
            </p:cNvPr>
            <p:cNvSpPr/>
            <p:nvPr/>
          </p:nvSpPr>
          <p:spPr>
            <a:xfrm>
              <a:off x="1691680" y="1256565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+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楕円 4">
              <a:extLst>
                <a:ext uri="{FF2B5EF4-FFF2-40B4-BE49-F238E27FC236}">
                  <a16:creationId xmlns:a16="http://schemas.microsoft.com/office/drawing/2014/main" id="{6B58145B-C3E9-D443-98DC-318B8BCB7B91}"/>
                </a:ext>
              </a:extLst>
            </p:cNvPr>
            <p:cNvSpPr/>
            <p:nvPr/>
          </p:nvSpPr>
          <p:spPr>
            <a:xfrm>
              <a:off x="97160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楕円 5">
              <a:extLst>
                <a:ext uri="{FF2B5EF4-FFF2-40B4-BE49-F238E27FC236}">
                  <a16:creationId xmlns:a16="http://schemas.microsoft.com/office/drawing/2014/main" id="{8FBA8151-C4E7-754C-89FC-1B55318C95F1}"/>
                </a:ext>
              </a:extLst>
            </p:cNvPr>
            <p:cNvSpPr/>
            <p:nvPr/>
          </p:nvSpPr>
          <p:spPr>
            <a:xfrm>
              <a:off x="2376240" y="2420888"/>
              <a:ext cx="720080" cy="732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4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C46EE50A-594F-C341-8B75-5A8AC11B386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1331640" y="1988840"/>
              <a:ext cx="72008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CF5578E-ED95-EB4A-BFA8-4EA30FE08E31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2051720" y="1988840"/>
              <a:ext cx="68456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A8E349-7CB7-B246-81FB-1E73D6BEFE14}"/>
              </a:ext>
            </a:extLst>
          </p:cNvPr>
          <p:cNvSpPr txBox="1"/>
          <p:nvPr/>
        </p:nvSpPr>
        <p:spPr>
          <a:xfrm>
            <a:off x="2730272" y="2200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抽象構文木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8DF1E8-CD2D-A844-96DA-CB60C357DD21}"/>
              </a:ext>
            </a:extLst>
          </p:cNvPr>
          <p:cNvSpPr txBox="1"/>
          <p:nvPr/>
        </p:nvSpPr>
        <p:spPr>
          <a:xfrm>
            <a:off x="2309272" y="682536"/>
            <a:ext cx="228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Abstract Syntax Tree, AST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677677-59C0-5542-BEB0-7FABEDAB14CB}"/>
              </a:ext>
            </a:extLst>
          </p:cNvPr>
          <p:cNvSpPr txBox="1"/>
          <p:nvPr/>
        </p:nvSpPr>
        <p:spPr>
          <a:xfrm>
            <a:off x="4891400" y="260648"/>
            <a:ext cx="157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バイトコード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5576F3-3794-5C45-893D-DD9423CCE12B}"/>
              </a:ext>
            </a:extLst>
          </p:cNvPr>
          <p:cNvSpPr txBox="1"/>
          <p:nvPr/>
        </p:nvSpPr>
        <p:spPr>
          <a:xfrm>
            <a:off x="4923656" y="1343433"/>
            <a:ext cx="15177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LOAD_CONST 3</a:t>
            </a:r>
          </a:p>
          <a:p>
            <a:r>
              <a:rPr kumimoji="1" lang="en-US" altLang="ja-JP" sz="1600" dirty="0"/>
              <a:t>LOAD_CONST 4</a:t>
            </a:r>
          </a:p>
          <a:p>
            <a:r>
              <a:rPr lang="en-US" altLang="ja-JP" sz="1600" dirty="0"/>
              <a:t>BINARY_ADD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EE1F90-646B-2B43-B32D-068B4276E9EF}"/>
              </a:ext>
            </a:extLst>
          </p:cNvPr>
          <p:cNvSpPr txBox="1"/>
          <p:nvPr/>
        </p:nvSpPr>
        <p:spPr>
          <a:xfrm>
            <a:off x="4932040" y="692696"/>
            <a:ext cx="130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Byte Code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0D0F61-1DD1-2B48-829E-8E5532D8377D}"/>
              </a:ext>
            </a:extLst>
          </p:cNvPr>
          <p:cNvSpPr txBox="1"/>
          <p:nvPr/>
        </p:nvSpPr>
        <p:spPr>
          <a:xfrm>
            <a:off x="6686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Programing Language</a:t>
            </a:r>
            <a:endParaRPr kumimoji="1" lang="ja-JP" altLang="en-US" sz="1600" dirty="0"/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7FB2D858-4958-1547-992B-092074D9C0B4}"/>
              </a:ext>
            </a:extLst>
          </p:cNvPr>
          <p:cNvSpPr/>
          <p:nvPr/>
        </p:nvSpPr>
        <p:spPr>
          <a:xfrm rot="16200000">
            <a:off x="1671811" y="157932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23D32A86-0213-2A44-8676-C8BAE64033ED}"/>
              </a:ext>
            </a:extLst>
          </p:cNvPr>
          <p:cNvSpPr/>
          <p:nvPr/>
        </p:nvSpPr>
        <p:spPr>
          <a:xfrm rot="16200000">
            <a:off x="4354651" y="1589485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4FEF573-0F30-7B4B-8C2C-F24EFEEA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96" y="3212976"/>
            <a:ext cx="1152128" cy="115212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567385F-DB5F-7342-AF90-01347D9293E0}"/>
              </a:ext>
            </a:extLst>
          </p:cNvPr>
          <p:cNvSpPr txBox="1"/>
          <p:nvPr/>
        </p:nvSpPr>
        <p:spPr>
          <a:xfrm>
            <a:off x="138872" y="2759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人間が読める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DCBE446-8D9A-4D4B-AFB5-E24FACE5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857" y="1554480"/>
            <a:ext cx="616136" cy="75506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CFED3BE-D253-4C49-83DE-9F7125DBC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0896"/>
            <a:ext cx="1224136" cy="122413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9F985D4-3952-194E-BDE9-4EBCDBA7FE5E}"/>
              </a:ext>
            </a:extLst>
          </p:cNvPr>
          <p:cNvSpPr txBox="1"/>
          <p:nvPr/>
        </p:nvSpPr>
        <p:spPr>
          <a:xfrm>
            <a:off x="3992201" y="2749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パーサ</a:t>
            </a:r>
            <a:endParaRPr kumimoji="1" lang="en-US" altLang="ja-JP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0B6FA42C-A511-5844-A7B8-C626D0D93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998720" y="4744720"/>
            <a:ext cx="1257300" cy="1257300"/>
          </a:xfrm>
          <a:prstGeom prst="rect">
            <a:avLst/>
          </a:prstGeom>
        </p:spPr>
      </p:pic>
      <p:sp>
        <p:nvSpPr>
          <p:cNvPr id="40" name="円/楕円 39">
            <a:extLst>
              <a:ext uri="{FF2B5EF4-FFF2-40B4-BE49-F238E27FC236}">
                <a16:creationId xmlns:a16="http://schemas.microsoft.com/office/drawing/2014/main" id="{6CA0D6BE-5D0B-2D47-AA88-091689CB3FE7}"/>
              </a:ext>
            </a:extLst>
          </p:cNvPr>
          <p:cNvSpPr/>
          <p:nvPr/>
        </p:nvSpPr>
        <p:spPr>
          <a:xfrm>
            <a:off x="7955280" y="2824480"/>
            <a:ext cx="33528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729D246F-F7EB-3D46-8067-E3AA4C3E306C}"/>
              </a:ext>
            </a:extLst>
          </p:cNvPr>
          <p:cNvSpPr/>
          <p:nvPr/>
        </p:nvSpPr>
        <p:spPr>
          <a:xfrm>
            <a:off x="7731760" y="2418080"/>
            <a:ext cx="619760" cy="23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4C13B6B-9C87-324F-B43D-1F44B277E7F7}"/>
              </a:ext>
            </a:extLst>
          </p:cNvPr>
          <p:cNvSpPr/>
          <p:nvPr/>
        </p:nvSpPr>
        <p:spPr>
          <a:xfrm>
            <a:off x="7071360" y="1137920"/>
            <a:ext cx="179832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E6A3019A-8F85-7B44-B054-B42FF67E5BB8}"/>
              </a:ext>
            </a:extLst>
          </p:cNvPr>
          <p:cNvSpPr/>
          <p:nvPr/>
        </p:nvSpPr>
        <p:spPr>
          <a:xfrm rot="16200000">
            <a:off x="6569532" y="1589484"/>
            <a:ext cx="432440" cy="36705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A1AA040-A2ED-6F47-93C4-EF5FA0D893A5}"/>
              </a:ext>
            </a:extLst>
          </p:cNvPr>
          <p:cNvSpPr txBox="1"/>
          <p:nvPr/>
        </p:nvSpPr>
        <p:spPr>
          <a:xfrm>
            <a:off x="7279000" y="250488"/>
            <a:ext cx="145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仮想マシン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9AD1B94-DD00-024D-8B64-A7F5FF4D65A1}"/>
              </a:ext>
            </a:extLst>
          </p:cNvPr>
          <p:cNvSpPr txBox="1"/>
          <p:nvPr/>
        </p:nvSpPr>
        <p:spPr>
          <a:xfrm>
            <a:off x="7004680" y="652056"/>
            <a:ext cx="196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Virtual Machine, VM</a:t>
            </a:r>
            <a:endParaRPr kumimoji="1" lang="ja-JP" altLang="en-US" sz="1600" dirty="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D94F64F1-BDA4-3444-B465-3F057217992F}"/>
              </a:ext>
            </a:extLst>
          </p:cNvPr>
          <p:cNvSpPr/>
          <p:nvPr/>
        </p:nvSpPr>
        <p:spPr>
          <a:xfrm>
            <a:off x="2286000" y="152400"/>
            <a:ext cx="4277360" cy="2529840"/>
          </a:xfrm>
          <a:prstGeom prst="roundRect">
            <a:avLst>
              <a:gd name="adj" fmla="val 1062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E3500BD1-E0D1-124A-B1E7-034A03F3BBF2}"/>
              </a:ext>
            </a:extLst>
          </p:cNvPr>
          <p:cNvSpPr/>
          <p:nvPr/>
        </p:nvSpPr>
        <p:spPr>
          <a:xfrm>
            <a:off x="2235200" y="81280"/>
            <a:ext cx="6776720" cy="4307840"/>
          </a:xfrm>
          <a:prstGeom prst="roundRect">
            <a:avLst>
              <a:gd name="adj" fmla="val 58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0C4AA878-DF14-CA41-B9C7-64B371F2C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020" y="3131820"/>
            <a:ext cx="1143000" cy="11430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1C90EC6-84B0-B44B-BE21-536941A88A21}"/>
              </a:ext>
            </a:extLst>
          </p:cNvPr>
          <p:cNvSpPr txBox="1"/>
          <p:nvPr/>
        </p:nvSpPr>
        <p:spPr>
          <a:xfrm>
            <a:off x="4895633" y="44564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インタプリタ</a:t>
            </a:r>
            <a:endParaRPr kumimoji="1" lang="en-US" altLang="ja-JP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C442478-9AD0-3B42-ACD0-3957EBB4F559}"/>
              </a:ext>
            </a:extLst>
          </p:cNvPr>
          <p:cNvSpPr txBox="1"/>
          <p:nvPr/>
        </p:nvSpPr>
        <p:spPr>
          <a:xfrm>
            <a:off x="7373987" y="130048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計算機が読める</a:t>
            </a:r>
          </a:p>
        </p:txBody>
      </p:sp>
    </p:spTree>
    <p:extLst>
      <p:ext uri="{BB962C8B-B14F-4D97-AF65-F5344CB8AC3E}">
        <p14:creationId xmlns:p14="http://schemas.microsoft.com/office/powerpoint/2010/main" val="14807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F5FCB5-BD8E-D542-BA73-FF953FB68D15}"/>
              </a:ext>
            </a:extLst>
          </p:cNvPr>
          <p:cNvSpPr txBox="1"/>
          <p:nvPr/>
        </p:nvSpPr>
        <p:spPr>
          <a:xfrm>
            <a:off x="3707904" y="1166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スタック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925096-7A7F-C84B-A0D6-3024B88276E1}"/>
              </a:ext>
            </a:extLst>
          </p:cNvPr>
          <p:cNvSpPr txBox="1"/>
          <p:nvPr/>
        </p:nvSpPr>
        <p:spPr>
          <a:xfrm>
            <a:off x="323528" y="764704"/>
            <a:ext cx="821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一番上に積む</a:t>
            </a:r>
            <a:r>
              <a:rPr kumimoji="1" lang="en-US" altLang="ja-JP"/>
              <a:t>(push)</a:t>
            </a:r>
            <a:r>
              <a:rPr kumimoji="1" lang="ja-JP" altLang="en-US"/>
              <a:t>か、一番上から取り出す</a:t>
            </a:r>
            <a:r>
              <a:rPr lang="en-US" altLang="ja-JP"/>
              <a:t>(pop)</a:t>
            </a:r>
            <a:r>
              <a:rPr lang="ja-JP" altLang="en-US"/>
              <a:t>ことしかできないデータ構造</a:t>
            </a:r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FF928BCE-15EF-F944-982C-B7B068A01D93}"/>
              </a:ext>
            </a:extLst>
          </p:cNvPr>
          <p:cNvSpPr/>
          <p:nvPr/>
        </p:nvSpPr>
        <p:spPr>
          <a:xfrm>
            <a:off x="1547664" y="184482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3DB0D402-B786-FA46-8AD6-F3362715B696}"/>
              </a:ext>
            </a:extLst>
          </p:cNvPr>
          <p:cNvSpPr/>
          <p:nvPr/>
        </p:nvSpPr>
        <p:spPr>
          <a:xfrm rot="16200000">
            <a:off x="3059832" y="1628800"/>
            <a:ext cx="648072" cy="108012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C1D121-BD5D-BB49-82D0-B4E7BBF75857}"/>
              </a:ext>
            </a:extLst>
          </p:cNvPr>
          <p:cNvSpPr txBox="1"/>
          <p:nvPr/>
        </p:nvSpPr>
        <p:spPr>
          <a:xfrm>
            <a:off x="1979712" y="141277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4F28297-A428-1840-B0CD-37F28F78F582}"/>
              </a:ext>
            </a:extLst>
          </p:cNvPr>
          <p:cNvSpPr txBox="1"/>
          <p:nvPr/>
        </p:nvSpPr>
        <p:spPr>
          <a:xfrm>
            <a:off x="2843808" y="14127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38430679-1E12-1D45-B5E1-5C6EFFAB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068960"/>
            <a:ext cx="643508" cy="643508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47EF517-D1B8-A440-AB03-A102A90A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636912"/>
            <a:ext cx="643508" cy="64350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AA26080-5B19-6C4A-A78E-55F8BFC8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04864"/>
            <a:ext cx="643508" cy="64350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B71A4B6B-4045-D946-A0CF-38D44CA9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643508" cy="64350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6AA581A-77F8-9045-A2AE-746BC2CD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84784"/>
            <a:ext cx="643508" cy="643508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0EBA9F03-C019-9F49-A019-63FB411B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805264"/>
            <a:ext cx="643508" cy="643508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36FEA7D-EDDC-994E-AEB2-D1A976A0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373216"/>
            <a:ext cx="643508" cy="643508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0C25B8A2-288B-9947-835A-656F315B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941168"/>
            <a:ext cx="643508" cy="64350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BB475F5F-F3D2-6E41-A6C4-E8940BF0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725144"/>
            <a:ext cx="643508" cy="64350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3916311-B977-AD4B-9517-5288A5500547}"/>
              </a:ext>
            </a:extLst>
          </p:cNvPr>
          <p:cNvSpPr txBox="1"/>
          <p:nvPr/>
        </p:nvSpPr>
        <p:spPr>
          <a:xfrm>
            <a:off x="107504" y="41490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途中にデータを挿入することはできない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A4B294EE-EB3E-D74A-899F-C8571E78AE8C}"/>
              </a:ext>
            </a:extLst>
          </p:cNvPr>
          <p:cNvCxnSpPr>
            <a:stCxn id="63" idx="1"/>
          </p:cNvCxnSpPr>
          <p:nvPr/>
        </p:nvCxnSpPr>
        <p:spPr>
          <a:xfrm flipH="1">
            <a:off x="1763688" y="5046898"/>
            <a:ext cx="792088" cy="398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>
            <a:extLst>
              <a:ext uri="{FF2B5EF4-FFF2-40B4-BE49-F238E27FC236}">
                <a16:creationId xmlns:a16="http://schemas.microsoft.com/office/drawing/2014/main" id="{21229BCD-F222-0042-876E-EFCF0812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013176"/>
            <a:ext cx="427484" cy="42748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011C45A-043A-4342-ABEB-B73E90F6F823}"/>
              </a:ext>
            </a:extLst>
          </p:cNvPr>
          <p:cNvSpPr txBox="1"/>
          <p:nvPr/>
        </p:nvSpPr>
        <p:spPr>
          <a:xfrm>
            <a:off x="4644008" y="41490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途中のデータを取り出すこともできない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76463F52-809A-F54F-A695-462C9D19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877272"/>
            <a:ext cx="643508" cy="643508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ADD0A86D-6BF9-7D46-81A5-F24AA69B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445224"/>
            <a:ext cx="643508" cy="643508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96E32B8A-2745-3944-8FB8-A89A695D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013176"/>
            <a:ext cx="643508" cy="643508"/>
          </a:xfrm>
          <a:prstGeom prst="rect">
            <a:avLst/>
          </a:prstGeom>
        </p:spPr>
      </p:pic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E7BBDF6-5B20-2A48-B473-27E37B2756E8}"/>
              </a:ext>
            </a:extLst>
          </p:cNvPr>
          <p:cNvCxnSpPr>
            <a:cxnSpLocks/>
          </p:cNvCxnSpPr>
          <p:nvPr/>
        </p:nvCxnSpPr>
        <p:spPr>
          <a:xfrm>
            <a:off x="6012160" y="5740400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19DC47DA-CDE2-5E4F-852E-59B6ADC7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5517232"/>
            <a:ext cx="427484" cy="42748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74C34AF1-8B4A-E341-A1C6-A945102E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844824"/>
            <a:ext cx="1800200" cy="2005173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49FE8BF-B547-0948-BAD3-7DCFC3A172DC}"/>
              </a:ext>
            </a:extLst>
          </p:cNvPr>
          <p:cNvSpPr txBox="1"/>
          <p:nvPr/>
        </p:nvSpPr>
        <p:spPr>
          <a:xfrm>
            <a:off x="4788024" y="1484784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※</a:t>
            </a:r>
            <a:r>
              <a:rPr lang="ja-JP" altLang="en-US" sz="1400"/>
              <a:t>荷物は重いので一度に一つしか持てない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79949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C1895D9F-BBF6-974D-9EFA-79E03B80AFA2}"/>
              </a:ext>
            </a:extLst>
          </p:cNvPr>
          <p:cNvSpPr/>
          <p:nvPr/>
        </p:nvSpPr>
        <p:spPr>
          <a:xfrm rot="221800">
            <a:off x="5586246" y="1958830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37AFF2C-953F-3C4D-A41B-0AFAA733D518}"/>
              </a:ext>
            </a:extLst>
          </p:cNvPr>
          <p:cNvSpPr/>
          <p:nvPr/>
        </p:nvSpPr>
        <p:spPr>
          <a:xfrm>
            <a:off x="2339752" y="116632"/>
            <a:ext cx="162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LOAD_CONST 3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529063-7A61-FC4A-BA7E-E8EA67621803}"/>
              </a:ext>
            </a:extLst>
          </p:cNvPr>
          <p:cNvGrpSpPr/>
          <p:nvPr/>
        </p:nvGrpSpPr>
        <p:grpSpPr>
          <a:xfrm>
            <a:off x="2627785" y="1196753"/>
            <a:ext cx="643508" cy="643508"/>
            <a:chOff x="1115616" y="1556792"/>
            <a:chExt cx="643508" cy="64350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71AA35C-5F36-EA48-9B8E-B0349E610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E191332-AB7E-7149-98A9-5C9BD51BB6CB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7" name="円弧 6">
            <a:extLst>
              <a:ext uri="{FF2B5EF4-FFF2-40B4-BE49-F238E27FC236}">
                <a16:creationId xmlns:a16="http://schemas.microsoft.com/office/drawing/2014/main" id="{D853533C-15AA-BD41-AB8D-091394DE3FBF}"/>
              </a:ext>
            </a:extLst>
          </p:cNvPr>
          <p:cNvSpPr/>
          <p:nvPr/>
        </p:nvSpPr>
        <p:spPr>
          <a:xfrm>
            <a:off x="2627785" y="1556793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BE289-D2E3-0148-836D-D1D67A2E4308}"/>
              </a:ext>
            </a:extLst>
          </p:cNvPr>
          <p:cNvSpPr txBox="1"/>
          <p:nvPr/>
        </p:nvSpPr>
        <p:spPr>
          <a:xfrm>
            <a:off x="3275857" y="11247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7F4A88-1CD7-7145-B998-842C297931F3}"/>
              </a:ext>
            </a:extLst>
          </p:cNvPr>
          <p:cNvSpPr/>
          <p:nvPr/>
        </p:nvSpPr>
        <p:spPr>
          <a:xfrm>
            <a:off x="5248951" y="116634"/>
            <a:ext cx="162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LOAD_CONST 4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90C833-1BB4-2E4B-A7FF-BF70E83F02BE}"/>
              </a:ext>
            </a:extLst>
          </p:cNvPr>
          <p:cNvGrpSpPr/>
          <p:nvPr/>
        </p:nvGrpSpPr>
        <p:grpSpPr>
          <a:xfrm>
            <a:off x="4932040" y="836714"/>
            <a:ext cx="643508" cy="643508"/>
            <a:chOff x="1115616" y="1556792"/>
            <a:chExt cx="643508" cy="643508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04F3E15-DC0E-C040-AF4F-F22A8A9E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5EC62F4-AA06-C340-A550-FAF97F806F20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14" name="円弧 13">
            <a:extLst>
              <a:ext uri="{FF2B5EF4-FFF2-40B4-BE49-F238E27FC236}">
                <a16:creationId xmlns:a16="http://schemas.microsoft.com/office/drawing/2014/main" id="{7CD20134-D511-634E-B7E2-5C2BA74322FB}"/>
              </a:ext>
            </a:extLst>
          </p:cNvPr>
          <p:cNvSpPr/>
          <p:nvPr/>
        </p:nvSpPr>
        <p:spPr>
          <a:xfrm>
            <a:off x="5004048" y="119675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B5EC41-5A68-D24B-A70A-C3135959DB29}"/>
              </a:ext>
            </a:extLst>
          </p:cNvPr>
          <p:cNvSpPr txBox="1"/>
          <p:nvPr/>
        </p:nvSpPr>
        <p:spPr>
          <a:xfrm>
            <a:off x="5652120" y="8367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A3266B6-66C1-014A-ACCD-C695A70235B9}"/>
              </a:ext>
            </a:extLst>
          </p:cNvPr>
          <p:cNvGrpSpPr/>
          <p:nvPr/>
        </p:nvGrpSpPr>
        <p:grpSpPr>
          <a:xfrm>
            <a:off x="5724128" y="1556794"/>
            <a:ext cx="643508" cy="643508"/>
            <a:chOff x="1115616" y="1556792"/>
            <a:chExt cx="643508" cy="643508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B28B5AB-03BE-AC49-8D25-761260F0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66DF90C-CBB4-8D47-96E3-05214563A27D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E306A2A5-A92A-5F42-AD5A-6D8059F4AD73}"/>
              </a:ext>
            </a:extLst>
          </p:cNvPr>
          <p:cNvSpPr/>
          <p:nvPr/>
        </p:nvSpPr>
        <p:spPr>
          <a:xfrm rot="221800">
            <a:off x="3209981" y="1946386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B029BA53-C69A-B140-B4A3-438992AD1441}"/>
              </a:ext>
            </a:extLst>
          </p:cNvPr>
          <p:cNvSpPr/>
          <p:nvPr/>
        </p:nvSpPr>
        <p:spPr>
          <a:xfrm rot="221800">
            <a:off x="7314438" y="1946386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CDC40EB-71F3-6141-B986-BF6DBC0A6A0B}"/>
              </a:ext>
            </a:extLst>
          </p:cNvPr>
          <p:cNvGrpSpPr/>
          <p:nvPr/>
        </p:nvGrpSpPr>
        <p:grpSpPr>
          <a:xfrm>
            <a:off x="7452320" y="1544350"/>
            <a:ext cx="643508" cy="643508"/>
            <a:chOff x="1115616" y="1556792"/>
            <a:chExt cx="643508" cy="643508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8DD776B7-72E3-5843-BA62-E7106E080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6B48E0A-3082-AA44-9950-2BCC5E17745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3B8DD39-1452-C945-85C1-27F9E7C65F0A}"/>
              </a:ext>
            </a:extLst>
          </p:cNvPr>
          <p:cNvGrpSpPr/>
          <p:nvPr/>
        </p:nvGrpSpPr>
        <p:grpSpPr>
          <a:xfrm>
            <a:off x="7452321" y="1124746"/>
            <a:ext cx="643508" cy="643508"/>
            <a:chOff x="1115616" y="1556792"/>
            <a:chExt cx="643508" cy="643508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7544C351-AA9C-3C49-9272-7A2B1DAA0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6551A15-9773-6045-8E0A-19D3CE5B8887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32" name="平行四辺形 31">
            <a:extLst>
              <a:ext uri="{FF2B5EF4-FFF2-40B4-BE49-F238E27FC236}">
                <a16:creationId xmlns:a16="http://schemas.microsoft.com/office/drawing/2014/main" id="{4D6A5026-F202-994F-B008-F5670EAD3608}"/>
              </a:ext>
            </a:extLst>
          </p:cNvPr>
          <p:cNvSpPr/>
          <p:nvPr/>
        </p:nvSpPr>
        <p:spPr>
          <a:xfrm rot="221800">
            <a:off x="1049742" y="1958830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>
            <a:extLst>
              <a:ext uri="{FF2B5EF4-FFF2-40B4-BE49-F238E27FC236}">
                <a16:creationId xmlns:a16="http://schemas.microsoft.com/office/drawing/2014/main" id="{0D582025-53E7-FE47-99B9-3021DE80D6E6}"/>
              </a:ext>
            </a:extLst>
          </p:cNvPr>
          <p:cNvSpPr/>
          <p:nvPr/>
        </p:nvSpPr>
        <p:spPr>
          <a:xfrm rot="16200000">
            <a:off x="2123245" y="1394829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下矢印 33">
            <a:extLst>
              <a:ext uri="{FF2B5EF4-FFF2-40B4-BE49-F238E27FC236}">
                <a16:creationId xmlns:a16="http://schemas.microsoft.com/office/drawing/2014/main" id="{2D3235BF-DBC8-9D4F-9580-7BF164E3E297}"/>
              </a:ext>
            </a:extLst>
          </p:cNvPr>
          <p:cNvSpPr/>
          <p:nvPr/>
        </p:nvSpPr>
        <p:spPr>
          <a:xfrm rot="16200000">
            <a:off x="4427501" y="1394830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下矢印 34">
            <a:extLst>
              <a:ext uri="{FF2B5EF4-FFF2-40B4-BE49-F238E27FC236}">
                <a16:creationId xmlns:a16="http://schemas.microsoft.com/office/drawing/2014/main" id="{027F4D1D-8B81-6A42-BCCE-A2BFBFDF924A}"/>
              </a:ext>
            </a:extLst>
          </p:cNvPr>
          <p:cNvSpPr/>
          <p:nvPr/>
        </p:nvSpPr>
        <p:spPr>
          <a:xfrm rot="16200000">
            <a:off x="6731757" y="1322821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5CAD2CD7-BFB5-C540-B0F2-23BE72420E9B}"/>
              </a:ext>
            </a:extLst>
          </p:cNvPr>
          <p:cNvSpPr/>
          <p:nvPr/>
        </p:nvSpPr>
        <p:spPr>
          <a:xfrm rot="221800">
            <a:off x="1265767" y="468268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2A84C6F-DC93-B246-BCD6-F5BE5BACE200}"/>
              </a:ext>
            </a:extLst>
          </p:cNvPr>
          <p:cNvGrpSpPr/>
          <p:nvPr/>
        </p:nvGrpSpPr>
        <p:grpSpPr>
          <a:xfrm>
            <a:off x="1403649" y="4280653"/>
            <a:ext cx="643508" cy="643508"/>
            <a:chOff x="1115616" y="1556792"/>
            <a:chExt cx="643508" cy="643508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E836FB05-D9D0-4E45-A19D-46061F00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A98F282-27C4-2349-99F0-9D909DC527E6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76B8040-B7CC-B240-8891-2CDE7CFA3368}"/>
              </a:ext>
            </a:extLst>
          </p:cNvPr>
          <p:cNvGrpSpPr/>
          <p:nvPr/>
        </p:nvGrpSpPr>
        <p:grpSpPr>
          <a:xfrm>
            <a:off x="1403650" y="3861049"/>
            <a:ext cx="643508" cy="643508"/>
            <a:chOff x="1115616" y="1556792"/>
            <a:chExt cx="643508" cy="643508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56880837-2B33-D54C-8E18-57FD3E348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E7D71CF-4E85-1C40-8E99-2F6A6C10F3EB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F197152-0488-794B-8C10-440F8685D456}"/>
              </a:ext>
            </a:extLst>
          </p:cNvPr>
          <p:cNvSpPr/>
          <p:nvPr/>
        </p:nvSpPr>
        <p:spPr>
          <a:xfrm>
            <a:off x="3707904" y="2636912"/>
            <a:ext cx="14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BINARY_ADD</a:t>
            </a:r>
          </a:p>
        </p:txBody>
      </p:sp>
      <p:sp>
        <p:nvSpPr>
          <p:cNvPr id="44" name="下矢印 43">
            <a:extLst>
              <a:ext uri="{FF2B5EF4-FFF2-40B4-BE49-F238E27FC236}">
                <a16:creationId xmlns:a16="http://schemas.microsoft.com/office/drawing/2014/main" id="{C882B91A-F767-774B-92AA-13650528CD29}"/>
              </a:ext>
            </a:extLst>
          </p:cNvPr>
          <p:cNvSpPr/>
          <p:nvPr/>
        </p:nvSpPr>
        <p:spPr>
          <a:xfrm rot="16200000">
            <a:off x="2586167" y="390266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平行四辺形 44">
            <a:extLst>
              <a:ext uri="{FF2B5EF4-FFF2-40B4-BE49-F238E27FC236}">
                <a16:creationId xmlns:a16="http://schemas.microsoft.com/office/drawing/2014/main" id="{31136394-7A60-7C49-A1A5-1EB2FD15AE3D}"/>
              </a:ext>
            </a:extLst>
          </p:cNvPr>
          <p:cNvSpPr/>
          <p:nvPr/>
        </p:nvSpPr>
        <p:spPr>
          <a:xfrm rot="221800">
            <a:off x="3065965" y="468268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926CB1-9BFE-7440-9C2D-885CAAFCD7AE}"/>
              </a:ext>
            </a:extLst>
          </p:cNvPr>
          <p:cNvGrpSpPr/>
          <p:nvPr/>
        </p:nvGrpSpPr>
        <p:grpSpPr>
          <a:xfrm>
            <a:off x="3203847" y="4280653"/>
            <a:ext cx="643508" cy="643508"/>
            <a:chOff x="1115616" y="1556792"/>
            <a:chExt cx="643508" cy="643508"/>
          </a:xfrm>
        </p:grpSpPr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2BBACBFD-371A-AD48-A57C-DFB754727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DF3F823-FC3D-6E4D-985D-C343541C22D4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8BFA122-F15D-E04E-A86A-45176CBB07AA}"/>
              </a:ext>
            </a:extLst>
          </p:cNvPr>
          <p:cNvGrpSpPr/>
          <p:nvPr/>
        </p:nvGrpSpPr>
        <p:grpSpPr>
          <a:xfrm>
            <a:off x="4139952" y="3573016"/>
            <a:ext cx="643508" cy="643508"/>
            <a:chOff x="1115616" y="1556792"/>
            <a:chExt cx="643508" cy="643508"/>
          </a:xfrm>
        </p:grpSpPr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FA8C9EE9-CD8A-1541-B8D1-D69FE23B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BAEF10C-31DD-4642-B4F4-3BCB42B2AD92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52" name="円弧 51">
            <a:extLst>
              <a:ext uri="{FF2B5EF4-FFF2-40B4-BE49-F238E27FC236}">
                <a16:creationId xmlns:a16="http://schemas.microsoft.com/office/drawing/2014/main" id="{9BA6DC74-5B84-594E-93B9-519C731F90B2}"/>
              </a:ext>
            </a:extLst>
          </p:cNvPr>
          <p:cNvSpPr/>
          <p:nvPr/>
        </p:nvSpPr>
        <p:spPr>
          <a:xfrm rot="16200000">
            <a:off x="3707904" y="3789040"/>
            <a:ext cx="648072" cy="108012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6D8117B-8131-004C-A756-2F33BD017FEB}"/>
              </a:ext>
            </a:extLst>
          </p:cNvPr>
          <p:cNvSpPr txBox="1"/>
          <p:nvPr/>
        </p:nvSpPr>
        <p:spPr>
          <a:xfrm>
            <a:off x="3491880" y="357301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sp>
        <p:nvSpPr>
          <p:cNvPr id="54" name="下矢印 53">
            <a:extLst>
              <a:ext uri="{FF2B5EF4-FFF2-40B4-BE49-F238E27FC236}">
                <a16:creationId xmlns:a16="http://schemas.microsoft.com/office/drawing/2014/main" id="{6E763444-705D-0B41-8C59-3C584D0C55D8}"/>
              </a:ext>
            </a:extLst>
          </p:cNvPr>
          <p:cNvSpPr/>
          <p:nvPr/>
        </p:nvSpPr>
        <p:spPr>
          <a:xfrm rot="16200000">
            <a:off x="5250464" y="390266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平行四辺形 54">
            <a:extLst>
              <a:ext uri="{FF2B5EF4-FFF2-40B4-BE49-F238E27FC236}">
                <a16:creationId xmlns:a16="http://schemas.microsoft.com/office/drawing/2014/main" id="{C86C5F8E-AB4F-DE41-ACFB-42925F01B429}"/>
              </a:ext>
            </a:extLst>
          </p:cNvPr>
          <p:cNvSpPr/>
          <p:nvPr/>
        </p:nvSpPr>
        <p:spPr>
          <a:xfrm rot="221800">
            <a:off x="5586245" y="4682689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781E3F5E-07A8-A848-A491-FC37C030B573}"/>
              </a:ext>
            </a:extLst>
          </p:cNvPr>
          <p:cNvGrpSpPr/>
          <p:nvPr/>
        </p:nvGrpSpPr>
        <p:grpSpPr>
          <a:xfrm>
            <a:off x="6660232" y="4005064"/>
            <a:ext cx="643508" cy="643508"/>
            <a:chOff x="1115616" y="1556792"/>
            <a:chExt cx="643508" cy="643508"/>
          </a:xfrm>
        </p:grpSpPr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0E04EBB6-0EAE-DF43-8621-7178A9595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0874767-1AA5-754F-B26D-0E898391F1B9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D8D31A4F-47C4-E241-8F66-A5BB6BB945D4}"/>
              </a:ext>
            </a:extLst>
          </p:cNvPr>
          <p:cNvGrpSpPr/>
          <p:nvPr/>
        </p:nvGrpSpPr>
        <p:grpSpPr>
          <a:xfrm>
            <a:off x="6660232" y="3501008"/>
            <a:ext cx="643508" cy="643508"/>
            <a:chOff x="1115616" y="1556792"/>
            <a:chExt cx="643508" cy="643508"/>
          </a:xfrm>
        </p:grpSpPr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4477C95C-62F0-9540-8D87-8AE04A67A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E2746D6-44D0-C045-80DE-66AF82E5F768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sp>
        <p:nvSpPr>
          <p:cNvPr id="62" name="円弧 61">
            <a:extLst>
              <a:ext uri="{FF2B5EF4-FFF2-40B4-BE49-F238E27FC236}">
                <a16:creationId xmlns:a16="http://schemas.microsoft.com/office/drawing/2014/main" id="{E13BAB88-FE33-4445-8FDA-AC80DD0BF746}"/>
              </a:ext>
            </a:extLst>
          </p:cNvPr>
          <p:cNvSpPr/>
          <p:nvPr/>
        </p:nvSpPr>
        <p:spPr>
          <a:xfrm rot="16200000">
            <a:off x="6228184" y="4221088"/>
            <a:ext cx="648072" cy="108012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9246CAD-10CA-1649-8112-6D7FD85DFD40}"/>
              </a:ext>
            </a:extLst>
          </p:cNvPr>
          <p:cNvSpPr txBox="1"/>
          <p:nvPr/>
        </p:nvSpPr>
        <p:spPr>
          <a:xfrm>
            <a:off x="6012160" y="400506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pop</a:t>
            </a:r>
            <a:endParaRPr kumimoji="1" lang="ja-JP" altLang="en-US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4942FF79-E6E5-414B-84E5-3FE786E68788}"/>
              </a:ext>
            </a:extLst>
          </p:cNvPr>
          <p:cNvGrpSpPr/>
          <p:nvPr/>
        </p:nvGrpSpPr>
        <p:grpSpPr>
          <a:xfrm>
            <a:off x="2267744" y="5733256"/>
            <a:ext cx="643508" cy="643508"/>
            <a:chOff x="1115616" y="1556792"/>
            <a:chExt cx="643508" cy="643508"/>
          </a:xfrm>
        </p:grpSpPr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939E8EF-0BEC-0743-B1B7-57573B55A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11D2DCC-EE17-774A-9963-00EF32FA4789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4</a:t>
              </a:r>
              <a:endParaRPr kumimoji="1" lang="ja-JP" alt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6855C25-A22C-2548-B478-0214E536C76E}"/>
              </a:ext>
            </a:extLst>
          </p:cNvPr>
          <p:cNvGrpSpPr/>
          <p:nvPr/>
        </p:nvGrpSpPr>
        <p:grpSpPr>
          <a:xfrm>
            <a:off x="1187624" y="5733256"/>
            <a:ext cx="643508" cy="643508"/>
            <a:chOff x="1115616" y="1556792"/>
            <a:chExt cx="643508" cy="643508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3823C464-C193-3645-B812-728E64FDD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5E2C860-A977-A64E-80CE-54D6DD64FF37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</a:t>
              </a:r>
              <a:endParaRPr kumimoji="1" lang="ja-JP" altLang="en-US"/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7BC498D-4973-6C47-BC34-0508C85E5DD9}"/>
              </a:ext>
            </a:extLst>
          </p:cNvPr>
          <p:cNvSpPr txBox="1"/>
          <p:nvPr/>
        </p:nvSpPr>
        <p:spPr>
          <a:xfrm>
            <a:off x="1907704" y="5877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</a:t>
            </a:r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61CAA3B-9C97-6646-A9F2-ABD1DEE3AE70}"/>
              </a:ext>
            </a:extLst>
          </p:cNvPr>
          <p:cNvSpPr txBox="1"/>
          <p:nvPr/>
        </p:nvSpPr>
        <p:spPr>
          <a:xfrm>
            <a:off x="2987824" y="5877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EE2F76BF-B938-DE4C-AB4E-DCA9725B211B}"/>
              </a:ext>
            </a:extLst>
          </p:cNvPr>
          <p:cNvGrpSpPr/>
          <p:nvPr/>
        </p:nvGrpSpPr>
        <p:grpSpPr>
          <a:xfrm>
            <a:off x="3347864" y="5733256"/>
            <a:ext cx="643508" cy="643508"/>
            <a:chOff x="1115616" y="1556792"/>
            <a:chExt cx="643508" cy="643508"/>
          </a:xfrm>
        </p:grpSpPr>
        <p:pic>
          <p:nvPicPr>
            <p:cNvPr id="85" name="図 84">
              <a:extLst>
                <a:ext uri="{FF2B5EF4-FFF2-40B4-BE49-F238E27FC236}">
                  <a16:creationId xmlns:a16="http://schemas.microsoft.com/office/drawing/2014/main" id="{1F4EE7F1-1C7E-F547-AA7A-6F76FFDF0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8E25A59F-082E-494E-AD83-2FAF92174C2C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87" name="下矢印 86">
            <a:extLst>
              <a:ext uri="{FF2B5EF4-FFF2-40B4-BE49-F238E27FC236}">
                <a16:creationId xmlns:a16="http://schemas.microsoft.com/office/drawing/2014/main" id="{6981AD0F-2C41-6542-A495-B9E4FB5937FD}"/>
              </a:ext>
            </a:extLst>
          </p:cNvPr>
          <p:cNvSpPr/>
          <p:nvPr/>
        </p:nvSpPr>
        <p:spPr>
          <a:xfrm rot="16200000">
            <a:off x="4530384" y="5558848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3F71E4FA-9010-134C-BCDC-A40130D47A01}"/>
              </a:ext>
            </a:extLst>
          </p:cNvPr>
          <p:cNvGrpSpPr/>
          <p:nvPr/>
        </p:nvGrpSpPr>
        <p:grpSpPr>
          <a:xfrm>
            <a:off x="5148066" y="5445224"/>
            <a:ext cx="643508" cy="643508"/>
            <a:chOff x="1115616" y="1556792"/>
            <a:chExt cx="643508" cy="643508"/>
          </a:xfrm>
        </p:grpSpPr>
        <p:pic>
          <p:nvPicPr>
            <p:cNvPr id="89" name="図 88">
              <a:extLst>
                <a:ext uri="{FF2B5EF4-FFF2-40B4-BE49-F238E27FC236}">
                  <a16:creationId xmlns:a16="http://schemas.microsoft.com/office/drawing/2014/main" id="{4D846BEA-0062-2947-9030-6857196AF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80BB4D69-C834-8246-9147-72E1F14C6DEA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91" name="円弧 90">
            <a:extLst>
              <a:ext uri="{FF2B5EF4-FFF2-40B4-BE49-F238E27FC236}">
                <a16:creationId xmlns:a16="http://schemas.microsoft.com/office/drawing/2014/main" id="{4B92213D-3416-4342-BC20-C47CB48C8799}"/>
              </a:ext>
            </a:extLst>
          </p:cNvPr>
          <p:cNvSpPr/>
          <p:nvPr/>
        </p:nvSpPr>
        <p:spPr>
          <a:xfrm>
            <a:off x="5148066" y="5805264"/>
            <a:ext cx="1080120" cy="648072"/>
          </a:xfrm>
          <a:prstGeom prst="arc">
            <a:avLst>
              <a:gd name="adj1" fmla="val 16200000"/>
              <a:gd name="adj2" fmla="val 538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21E4C86-731E-DE47-B411-50971A691F73}"/>
              </a:ext>
            </a:extLst>
          </p:cNvPr>
          <p:cNvSpPr txBox="1"/>
          <p:nvPr/>
        </p:nvSpPr>
        <p:spPr>
          <a:xfrm>
            <a:off x="5796138" y="53732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push</a:t>
            </a:r>
            <a:endParaRPr kumimoji="1" lang="ja-JP" altLang="en-US"/>
          </a:p>
        </p:txBody>
      </p:sp>
      <p:sp>
        <p:nvSpPr>
          <p:cNvPr id="93" name="平行四辺形 92">
            <a:extLst>
              <a:ext uri="{FF2B5EF4-FFF2-40B4-BE49-F238E27FC236}">
                <a16:creationId xmlns:a16="http://schemas.microsoft.com/office/drawing/2014/main" id="{8132291A-DE32-9A43-8260-03CA43ED03FE}"/>
              </a:ext>
            </a:extLst>
          </p:cNvPr>
          <p:cNvSpPr/>
          <p:nvPr/>
        </p:nvSpPr>
        <p:spPr>
          <a:xfrm rot="221800">
            <a:off x="5730262" y="619485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下矢印 93">
            <a:extLst>
              <a:ext uri="{FF2B5EF4-FFF2-40B4-BE49-F238E27FC236}">
                <a16:creationId xmlns:a16="http://schemas.microsoft.com/office/drawing/2014/main" id="{DB73EE37-FBE9-414F-9C31-0415D531B2C1}"/>
              </a:ext>
            </a:extLst>
          </p:cNvPr>
          <p:cNvSpPr/>
          <p:nvPr/>
        </p:nvSpPr>
        <p:spPr>
          <a:xfrm rot="3600000">
            <a:off x="3794643" y="5202414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角丸四角形 94">
            <a:extLst>
              <a:ext uri="{FF2B5EF4-FFF2-40B4-BE49-F238E27FC236}">
                <a16:creationId xmlns:a16="http://schemas.microsoft.com/office/drawing/2014/main" id="{E99A371D-8447-CA4D-89F2-E806424C1F9A}"/>
              </a:ext>
            </a:extLst>
          </p:cNvPr>
          <p:cNvSpPr/>
          <p:nvPr/>
        </p:nvSpPr>
        <p:spPr>
          <a:xfrm>
            <a:off x="971600" y="2996952"/>
            <a:ext cx="7200800" cy="3744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下矢印 95">
            <a:extLst>
              <a:ext uri="{FF2B5EF4-FFF2-40B4-BE49-F238E27FC236}">
                <a16:creationId xmlns:a16="http://schemas.microsoft.com/office/drawing/2014/main" id="{F9102CED-BE6C-8E42-BD43-75E3375F48E5}"/>
              </a:ext>
            </a:extLst>
          </p:cNvPr>
          <p:cNvSpPr/>
          <p:nvPr/>
        </p:nvSpPr>
        <p:spPr>
          <a:xfrm rot="16200000">
            <a:off x="6762632" y="5630856"/>
            <a:ext cx="330131" cy="39091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平行四辺形 96">
            <a:extLst>
              <a:ext uri="{FF2B5EF4-FFF2-40B4-BE49-F238E27FC236}">
                <a16:creationId xmlns:a16="http://schemas.microsoft.com/office/drawing/2014/main" id="{94BDF500-5C66-3B4E-953E-ACD0A32AA09A}"/>
              </a:ext>
            </a:extLst>
          </p:cNvPr>
          <p:cNvSpPr/>
          <p:nvPr/>
        </p:nvSpPr>
        <p:spPr>
          <a:xfrm rot="221800">
            <a:off x="7170422" y="6194857"/>
            <a:ext cx="923836" cy="220087"/>
          </a:xfrm>
          <a:prstGeom prst="parallelogram">
            <a:avLst>
              <a:gd name="adj" fmla="val 13934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1F578EB2-E7CF-8D4A-B17A-F34B81AE4C10}"/>
              </a:ext>
            </a:extLst>
          </p:cNvPr>
          <p:cNvGrpSpPr/>
          <p:nvPr/>
        </p:nvGrpSpPr>
        <p:grpSpPr>
          <a:xfrm>
            <a:off x="7308304" y="5792821"/>
            <a:ext cx="643508" cy="643508"/>
            <a:chOff x="1115616" y="1556792"/>
            <a:chExt cx="643508" cy="643508"/>
          </a:xfrm>
        </p:grpSpPr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2DFFBC65-2160-8342-9F7B-B6D8F5D35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556792"/>
              <a:ext cx="643508" cy="643508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DC4F42FC-F405-9E4B-9919-8371C72251E5}"/>
                </a:ext>
              </a:extLst>
            </p:cNvPr>
            <p:cNvSpPr txBox="1"/>
            <p:nvPr/>
          </p:nvSpPr>
          <p:spPr>
            <a:xfrm>
              <a:off x="118762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237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249</Words>
  <Application>Microsoft Macintosh PowerPoint</Application>
  <PresentationFormat>画面に合わせる (4:3)</PresentationFormat>
  <Paragraphs>122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49</cp:revision>
  <dcterms:created xsi:type="dcterms:W3CDTF">2019-01-02T05:23:01Z</dcterms:created>
  <dcterms:modified xsi:type="dcterms:W3CDTF">2019-08-07T06:27:33Z</dcterms:modified>
</cp:coreProperties>
</file>