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308" r:id="rId3"/>
    <p:sldId id="309" r:id="rId4"/>
    <p:sldId id="310" r:id="rId5"/>
    <p:sldId id="304" r:id="rId6"/>
    <p:sldId id="303" r:id="rId7"/>
    <p:sldId id="305" r:id="rId8"/>
    <p:sldId id="306" r:id="rId9"/>
    <p:sldId id="307" r:id="rId10"/>
    <p:sldId id="25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CEC"/>
    <a:srgbClr val="011893"/>
    <a:srgbClr val="000000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2019/12/1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7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>
                <a:solidFill>
                  <a:srgbClr val="011893"/>
                </a:solidFill>
              </a:rPr>
              <a:t>NumPy</a:t>
            </a:r>
            <a:r>
              <a:rPr kumimoji="1" lang="ja-JP" altLang="en-US" sz="3200">
                <a:solidFill>
                  <a:srgbClr val="011893"/>
                </a:solidFill>
              </a:rPr>
              <a:t>と</a:t>
            </a:r>
            <a:r>
              <a:rPr kumimoji="1" lang="en-US" altLang="ja-JP" sz="3200">
                <a:solidFill>
                  <a:srgbClr val="011893"/>
                </a:solidFill>
              </a:rPr>
              <a:t>SciPy</a:t>
            </a:r>
            <a:r>
              <a:rPr kumimoji="1" lang="ja-JP" altLang="en-US" sz="3200">
                <a:solidFill>
                  <a:srgbClr val="011893"/>
                </a:solidFill>
              </a:rPr>
              <a:t>の使い方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2019/12/3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#</a:t>
            </a:r>
            <a:r>
              <a:rPr kumimoji="1" lang="ja-JP" altLang="en-US" sz="3200" dirty="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0B7C16-3215-804F-8894-56350FAA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88B7B3-0519-404A-B9C4-0DD9F69A757B}"/>
              </a:ext>
            </a:extLst>
          </p:cNvPr>
          <p:cNvSpPr txBox="1"/>
          <p:nvPr/>
        </p:nvSpPr>
        <p:spPr>
          <a:xfrm>
            <a:off x="611560" y="1772816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NumPy</a:t>
            </a:r>
            <a:r>
              <a:rPr kumimoji="1" lang="ja-JP" altLang="en-US" sz="3200"/>
              <a:t>と</a:t>
            </a:r>
            <a:r>
              <a:rPr kumimoji="1" lang="en-US" altLang="ja-JP" sz="3200"/>
              <a:t>SciPy</a:t>
            </a:r>
            <a:r>
              <a:rPr kumimoji="1" lang="ja-JP" altLang="en-US" sz="3200"/>
              <a:t>の使い方</a:t>
            </a:r>
          </a:p>
        </p:txBody>
      </p:sp>
    </p:spTree>
    <p:extLst>
      <p:ext uri="{BB962C8B-B14F-4D97-AF65-F5344CB8AC3E}">
        <p14:creationId xmlns:p14="http://schemas.microsoft.com/office/powerpoint/2010/main" val="38615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0DFEE1-4395-E54E-A07B-28820A3EA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725AAC-8C8F-8943-A2C8-3CE7AB88DF6A}"/>
              </a:ext>
            </a:extLst>
          </p:cNvPr>
          <p:cNvSpPr txBox="1"/>
          <p:nvPr/>
        </p:nvSpPr>
        <p:spPr>
          <a:xfrm>
            <a:off x="465222" y="138764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多次元配列を高速に扱うためのモジュール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B77C6-89A0-7E4B-82B5-B26DEC752028}"/>
              </a:ext>
            </a:extLst>
          </p:cNvPr>
          <p:cNvSpPr txBox="1"/>
          <p:nvPr/>
        </p:nvSpPr>
        <p:spPr>
          <a:xfrm>
            <a:off x="1082841" y="2173707"/>
            <a:ext cx="749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配列指向</a:t>
            </a:r>
            <a:r>
              <a:rPr kumimoji="1" lang="en-US" altLang="ja-JP" sz="2400"/>
              <a:t> (Array Oriented Computing)</a:t>
            </a:r>
          </a:p>
          <a:p>
            <a:r>
              <a:rPr lang="ja-JP" altLang="en-US" sz="2400"/>
              <a:t>裏で</a:t>
            </a:r>
            <a:r>
              <a:rPr lang="en-US" altLang="ja-JP" sz="2400"/>
              <a:t>LAPACK</a:t>
            </a:r>
            <a:r>
              <a:rPr lang="ja-JP" altLang="en-US" sz="2400"/>
              <a:t>というライブラリを呼んでいる</a:t>
            </a:r>
            <a:endParaRPr lang="en-US" altLang="ja-JP" sz="2400"/>
          </a:p>
          <a:p>
            <a:r>
              <a:rPr lang="en-US" altLang="ja-JP" sz="2400"/>
              <a:t>LAPACK</a:t>
            </a:r>
            <a:r>
              <a:rPr lang="ja-JP" altLang="en-US" sz="2400"/>
              <a:t>は</a:t>
            </a:r>
            <a:r>
              <a:rPr lang="en-US" altLang="ja-JP" sz="2400"/>
              <a:t>BLAS</a:t>
            </a:r>
            <a:r>
              <a:rPr lang="ja-JP" altLang="en-US" sz="2400"/>
              <a:t>というライブラリ上に構築されている</a:t>
            </a:r>
            <a:endParaRPr lang="en-US" altLang="ja-JP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4676CE-203C-334A-A8A6-09B8055DD99A}"/>
              </a:ext>
            </a:extLst>
          </p:cNvPr>
          <p:cNvSpPr/>
          <p:nvPr/>
        </p:nvSpPr>
        <p:spPr>
          <a:xfrm>
            <a:off x="2195735" y="5589241"/>
            <a:ext cx="460851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F8CB75-3530-0C45-B49D-AB20666C7B0F}"/>
              </a:ext>
            </a:extLst>
          </p:cNvPr>
          <p:cNvSpPr txBox="1"/>
          <p:nvPr/>
        </p:nvSpPr>
        <p:spPr>
          <a:xfrm>
            <a:off x="2453535" y="5704058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BLAS (Basic Linear Algebra Subprograms)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601282-517B-DC4E-9CFA-69E02550F42E}"/>
              </a:ext>
            </a:extLst>
          </p:cNvPr>
          <p:cNvSpPr/>
          <p:nvPr/>
        </p:nvSpPr>
        <p:spPr>
          <a:xfrm>
            <a:off x="2555777" y="4941168"/>
            <a:ext cx="374441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7DCD29-2B1B-DA48-BA65-B26DEAA9C731}"/>
              </a:ext>
            </a:extLst>
          </p:cNvPr>
          <p:cNvSpPr txBox="1"/>
          <p:nvPr/>
        </p:nvSpPr>
        <p:spPr>
          <a:xfrm>
            <a:off x="2699792" y="5085184"/>
            <a:ext cx="349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LAPACK (Linear Algebra PACKage)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EC8913-34B7-514A-8672-823474AAC4B9}"/>
              </a:ext>
            </a:extLst>
          </p:cNvPr>
          <p:cNvSpPr/>
          <p:nvPr/>
        </p:nvSpPr>
        <p:spPr>
          <a:xfrm>
            <a:off x="2771800" y="4293096"/>
            <a:ext cx="30243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579378-7843-BA4F-BDA0-0696A3B5E3EB}"/>
              </a:ext>
            </a:extLst>
          </p:cNvPr>
          <p:cNvSpPr txBox="1"/>
          <p:nvPr/>
        </p:nvSpPr>
        <p:spPr>
          <a:xfrm>
            <a:off x="2915816" y="443711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NumPy (Numeric Python)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1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AD9AFF-B6DF-6C4C-9ACE-BFD01ABC4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BLAS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D52402-94F2-0449-868B-DCBCA0A3D407}"/>
              </a:ext>
            </a:extLst>
          </p:cNvPr>
          <p:cNvSpPr txBox="1"/>
          <p:nvPr/>
        </p:nvSpPr>
        <p:spPr>
          <a:xfrm>
            <a:off x="539552" y="1556792"/>
            <a:ext cx="8164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ベクトルや行列同士の演算ルーチンをまとめたもの</a:t>
            </a:r>
            <a:endParaRPr kumimoji="1" lang="en-US" altLang="ja-JP" sz="2400"/>
          </a:p>
          <a:p>
            <a:r>
              <a:rPr lang="ja-JP" altLang="en-US" sz="2400"/>
              <a:t>これがないと数値計算ができない</a:t>
            </a:r>
            <a:endParaRPr lang="en-US" altLang="ja-JP" sz="2400"/>
          </a:p>
          <a:p>
            <a:r>
              <a:rPr kumimoji="1" lang="ja-JP" altLang="en-US" sz="2400"/>
              <a:t>新しい</a:t>
            </a:r>
            <a:r>
              <a:rPr kumimoji="1" lang="en-US" altLang="ja-JP" sz="2400"/>
              <a:t>CPU</a:t>
            </a:r>
            <a:r>
              <a:rPr kumimoji="1" lang="ja-JP" altLang="en-US" sz="2400"/>
              <a:t>では、専用の</a:t>
            </a:r>
            <a:r>
              <a:rPr kumimoji="1" lang="en-US" altLang="ja-JP" sz="2400"/>
              <a:t>BLAS</a:t>
            </a:r>
            <a:r>
              <a:rPr kumimoji="1" lang="ja-JP" altLang="en-US" sz="2400"/>
              <a:t>ライブラリが必要</a:t>
            </a:r>
            <a:r>
              <a:rPr kumimoji="1" lang="en-US" altLang="ja-JP" sz="2400"/>
              <a:t>(BLAS</a:t>
            </a:r>
            <a:r>
              <a:rPr kumimoji="1" lang="ja-JP" altLang="en-US" sz="2400"/>
              <a:t>職人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366DA-F2CC-9846-AFA1-C40F4FE2F06F}"/>
              </a:ext>
            </a:extLst>
          </p:cNvPr>
          <p:cNvSpPr txBox="1"/>
          <p:nvPr/>
        </p:nvSpPr>
        <p:spPr>
          <a:xfrm>
            <a:off x="323528" y="3068960"/>
            <a:ext cx="106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Level 1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73EFDC-F979-5A42-A847-EBD3D007E51F}"/>
              </a:ext>
            </a:extLst>
          </p:cNvPr>
          <p:cNvSpPr/>
          <p:nvPr/>
        </p:nvSpPr>
        <p:spPr>
          <a:xfrm>
            <a:off x="4716016" y="31409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2A0F20-FA93-E349-B748-7027161D008C}"/>
              </a:ext>
            </a:extLst>
          </p:cNvPr>
          <p:cNvSpPr/>
          <p:nvPr/>
        </p:nvSpPr>
        <p:spPr>
          <a:xfrm>
            <a:off x="4716016" y="33569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EA42DD-687F-9445-B4C7-B6700D30D60C}"/>
              </a:ext>
            </a:extLst>
          </p:cNvPr>
          <p:cNvSpPr/>
          <p:nvPr/>
        </p:nvSpPr>
        <p:spPr>
          <a:xfrm>
            <a:off x="4716016" y="3573016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C7BC0D-F55F-D641-BA64-BE7E5E788165}"/>
              </a:ext>
            </a:extLst>
          </p:cNvPr>
          <p:cNvSpPr/>
          <p:nvPr/>
        </p:nvSpPr>
        <p:spPr>
          <a:xfrm>
            <a:off x="4716016" y="378904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1DCDDB-633B-3147-B682-0C7EDC85BC2C}"/>
              </a:ext>
            </a:extLst>
          </p:cNvPr>
          <p:cNvSpPr/>
          <p:nvPr/>
        </p:nvSpPr>
        <p:spPr>
          <a:xfrm>
            <a:off x="5436096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0876CA-FED2-ED41-BCBD-876348AEDB4F}"/>
              </a:ext>
            </a:extLst>
          </p:cNvPr>
          <p:cNvSpPr/>
          <p:nvPr/>
        </p:nvSpPr>
        <p:spPr>
          <a:xfrm>
            <a:off x="5436096" y="335699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0CF042-C62A-D040-8B4D-79364E4A9702}"/>
              </a:ext>
            </a:extLst>
          </p:cNvPr>
          <p:cNvSpPr/>
          <p:nvPr/>
        </p:nvSpPr>
        <p:spPr>
          <a:xfrm>
            <a:off x="5436096" y="357301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D774F9-E22D-AD46-A9CA-B422F3CDE8B8}"/>
              </a:ext>
            </a:extLst>
          </p:cNvPr>
          <p:cNvSpPr/>
          <p:nvPr/>
        </p:nvSpPr>
        <p:spPr>
          <a:xfrm>
            <a:off x="5436096" y="378904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E4C1965-0B62-F341-8FB4-F171E6C9EC17}"/>
              </a:ext>
            </a:extLst>
          </p:cNvPr>
          <p:cNvSpPr/>
          <p:nvPr/>
        </p:nvSpPr>
        <p:spPr>
          <a:xfrm>
            <a:off x="4067944" y="3140968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1A71561-7F8B-394D-9D9E-7F182E017547}"/>
              </a:ext>
            </a:extLst>
          </p:cNvPr>
          <p:cNvSpPr/>
          <p:nvPr/>
        </p:nvSpPr>
        <p:spPr>
          <a:xfrm>
            <a:off x="4067944" y="335699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785874-956A-1F47-BAC6-E4E1835D5388}"/>
              </a:ext>
            </a:extLst>
          </p:cNvPr>
          <p:cNvSpPr/>
          <p:nvPr/>
        </p:nvSpPr>
        <p:spPr>
          <a:xfrm>
            <a:off x="4067944" y="357301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325542-EF8B-3D49-A0F3-FA450FA30D76}"/>
              </a:ext>
            </a:extLst>
          </p:cNvPr>
          <p:cNvSpPr/>
          <p:nvPr/>
        </p:nvSpPr>
        <p:spPr>
          <a:xfrm>
            <a:off x="4067944" y="378904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77AD74-0296-444D-ABA5-7F5F814B20D9}"/>
              </a:ext>
            </a:extLst>
          </p:cNvPr>
          <p:cNvSpPr txBox="1"/>
          <p:nvPr/>
        </p:nvSpPr>
        <p:spPr>
          <a:xfrm>
            <a:off x="323528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ベクトル同士の演算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A16B3A-869C-AA48-A81B-E9AA0CE98EC7}"/>
              </a:ext>
            </a:extLst>
          </p:cNvPr>
          <p:cNvSpPr txBox="1"/>
          <p:nvPr/>
        </p:nvSpPr>
        <p:spPr>
          <a:xfrm>
            <a:off x="4355976" y="33569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AB82D4-5E3D-AE4B-BDF6-5DF50807AD6E}"/>
              </a:ext>
            </a:extLst>
          </p:cNvPr>
          <p:cNvSpPr txBox="1"/>
          <p:nvPr/>
        </p:nvSpPr>
        <p:spPr>
          <a:xfrm>
            <a:off x="5044770" y="33569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4A20D2-25FA-0D4C-87FC-BBD9080D3465}"/>
              </a:ext>
            </a:extLst>
          </p:cNvPr>
          <p:cNvSpPr txBox="1"/>
          <p:nvPr/>
        </p:nvSpPr>
        <p:spPr>
          <a:xfrm>
            <a:off x="323528" y="4293096"/>
            <a:ext cx="106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Level 2</a:t>
            </a:r>
            <a:endParaRPr kumimoji="1" lang="ja-JP" altLang="en-US" sz="2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F38C7B-3467-5A43-A48D-8AA1F4A39FEB}"/>
              </a:ext>
            </a:extLst>
          </p:cNvPr>
          <p:cNvSpPr txBox="1"/>
          <p:nvPr/>
        </p:nvSpPr>
        <p:spPr>
          <a:xfrm>
            <a:off x="323528" y="47251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ベクトルと行列の演算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D205D8B-9D03-9848-A655-9D8C44040C55}"/>
              </a:ext>
            </a:extLst>
          </p:cNvPr>
          <p:cNvSpPr/>
          <p:nvPr/>
        </p:nvSpPr>
        <p:spPr>
          <a:xfrm>
            <a:off x="5148064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98571F7-5E5F-1745-8040-8235B9DAFB3B}"/>
              </a:ext>
            </a:extLst>
          </p:cNvPr>
          <p:cNvSpPr/>
          <p:nvPr/>
        </p:nvSpPr>
        <p:spPr>
          <a:xfrm>
            <a:off x="5148064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C61D12-37C2-384A-93DB-EC0DA5558CB9}"/>
              </a:ext>
            </a:extLst>
          </p:cNvPr>
          <p:cNvSpPr/>
          <p:nvPr/>
        </p:nvSpPr>
        <p:spPr>
          <a:xfrm>
            <a:off x="5148064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EFC3637-BA21-1A4B-ABDE-C6BC764DAE39}"/>
              </a:ext>
            </a:extLst>
          </p:cNvPr>
          <p:cNvSpPr/>
          <p:nvPr/>
        </p:nvSpPr>
        <p:spPr>
          <a:xfrm>
            <a:off x="5148064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4F8491-C49E-7244-ABB1-4ABF471E7F4D}"/>
              </a:ext>
            </a:extLst>
          </p:cNvPr>
          <p:cNvSpPr/>
          <p:nvPr/>
        </p:nvSpPr>
        <p:spPr>
          <a:xfrm>
            <a:off x="6156176" y="45091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3EC716-011F-0E49-88C6-BC2C1E7234B1}"/>
              </a:ext>
            </a:extLst>
          </p:cNvPr>
          <p:cNvSpPr/>
          <p:nvPr/>
        </p:nvSpPr>
        <p:spPr>
          <a:xfrm>
            <a:off x="6156176" y="47251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6F86F7-2C77-7742-A2D8-62D3607CDE94}"/>
              </a:ext>
            </a:extLst>
          </p:cNvPr>
          <p:cNvSpPr/>
          <p:nvPr/>
        </p:nvSpPr>
        <p:spPr>
          <a:xfrm>
            <a:off x="6156176" y="49411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213E62F-2D2D-C146-A197-1FDB13089E3C}"/>
              </a:ext>
            </a:extLst>
          </p:cNvPr>
          <p:cNvSpPr/>
          <p:nvPr/>
        </p:nvSpPr>
        <p:spPr>
          <a:xfrm>
            <a:off x="6156176" y="515719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6D0126E-97A4-3045-A559-738801BC4F4E}"/>
              </a:ext>
            </a:extLst>
          </p:cNvPr>
          <p:cNvSpPr/>
          <p:nvPr/>
        </p:nvSpPr>
        <p:spPr>
          <a:xfrm>
            <a:off x="4067944" y="45091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11B0BF1-F15C-E64D-808B-6873B8FC3142}"/>
              </a:ext>
            </a:extLst>
          </p:cNvPr>
          <p:cNvSpPr/>
          <p:nvPr/>
        </p:nvSpPr>
        <p:spPr>
          <a:xfrm>
            <a:off x="4067944" y="47251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27A076C-1B96-894F-8D42-FA82F3613453}"/>
              </a:ext>
            </a:extLst>
          </p:cNvPr>
          <p:cNvSpPr/>
          <p:nvPr/>
        </p:nvSpPr>
        <p:spPr>
          <a:xfrm>
            <a:off x="4067944" y="4941168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42A7B7E-250F-8B46-876C-773654B7AB81}"/>
              </a:ext>
            </a:extLst>
          </p:cNvPr>
          <p:cNvSpPr/>
          <p:nvPr/>
        </p:nvSpPr>
        <p:spPr>
          <a:xfrm>
            <a:off x="4067944" y="515719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6F9156-2B0D-D348-AB89-DFF8EDB7F5BE}"/>
              </a:ext>
            </a:extLst>
          </p:cNvPr>
          <p:cNvSpPr txBox="1"/>
          <p:nvPr/>
        </p:nvSpPr>
        <p:spPr>
          <a:xfrm>
            <a:off x="4355976" y="47251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63CD065-6BE6-BA4A-9EDA-F5971EC952F7}"/>
              </a:ext>
            </a:extLst>
          </p:cNvPr>
          <p:cNvSpPr/>
          <p:nvPr/>
        </p:nvSpPr>
        <p:spPr>
          <a:xfrm>
            <a:off x="4932040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56E30FB-9157-5D4C-A229-56C796764D8A}"/>
              </a:ext>
            </a:extLst>
          </p:cNvPr>
          <p:cNvSpPr/>
          <p:nvPr/>
        </p:nvSpPr>
        <p:spPr>
          <a:xfrm>
            <a:off x="4932040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63C3440-672B-F148-ACA7-8EDF3BE19B73}"/>
              </a:ext>
            </a:extLst>
          </p:cNvPr>
          <p:cNvSpPr/>
          <p:nvPr/>
        </p:nvSpPr>
        <p:spPr>
          <a:xfrm>
            <a:off x="4932040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E75D0AA-0222-1E40-8A19-8818745D857C}"/>
              </a:ext>
            </a:extLst>
          </p:cNvPr>
          <p:cNvSpPr/>
          <p:nvPr/>
        </p:nvSpPr>
        <p:spPr>
          <a:xfrm>
            <a:off x="4932040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E658C3-BFB5-644B-895B-86D23CA97FAE}"/>
              </a:ext>
            </a:extLst>
          </p:cNvPr>
          <p:cNvSpPr/>
          <p:nvPr/>
        </p:nvSpPr>
        <p:spPr>
          <a:xfrm>
            <a:off x="5580112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9B6ED48-C92D-CC4D-A5C6-1B7C1053C2FD}"/>
              </a:ext>
            </a:extLst>
          </p:cNvPr>
          <p:cNvSpPr/>
          <p:nvPr/>
        </p:nvSpPr>
        <p:spPr>
          <a:xfrm>
            <a:off x="5580112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0D4DC3-BF1C-D943-9B53-F7A72DDD1544}"/>
              </a:ext>
            </a:extLst>
          </p:cNvPr>
          <p:cNvSpPr/>
          <p:nvPr/>
        </p:nvSpPr>
        <p:spPr>
          <a:xfrm>
            <a:off x="5580112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4A27956-BD0C-3949-AA37-6C5973AA2676}"/>
              </a:ext>
            </a:extLst>
          </p:cNvPr>
          <p:cNvSpPr/>
          <p:nvPr/>
        </p:nvSpPr>
        <p:spPr>
          <a:xfrm>
            <a:off x="5580112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B05D086-155C-EC4E-9081-BFCB98EA51C0}"/>
              </a:ext>
            </a:extLst>
          </p:cNvPr>
          <p:cNvSpPr/>
          <p:nvPr/>
        </p:nvSpPr>
        <p:spPr>
          <a:xfrm>
            <a:off x="5364088" y="450912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685AAC4-3F04-8A40-9C9E-F1BD2244B866}"/>
              </a:ext>
            </a:extLst>
          </p:cNvPr>
          <p:cNvSpPr/>
          <p:nvPr/>
        </p:nvSpPr>
        <p:spPr>
          <a:xfrm>
            <a:off x="5364088" y="472514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4CB958-B777-B946-8278-181930210309}"/>
              </a:ext>
            </a:extLst>
          </p:cNvPr>
          <p:cNvSpPr/>
          <p:nvPr/>
        </p:nvSpPr>
        <p:spPr>
          <a:xfrm>
            <a:off x="5364088" y="49411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0B9D24D-CFB3-6446-8407-410ED42FA1B4}"/>
              </a:ext>
            </a:extLst>
          </p:cNvPr>
          <p:cNvSpPr/>
          <p:nvPr/>
        </p:nvSpPr>
        <p:spPr>
          <a:xfrm>
            <a:off x="5364088" y="51571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5160D95-36F2-D54D-BE26-9ABA45C84C3E}"/>
              </a:ext>
            </a:extLst>
          </p:cNvPr>
          <p:cNvSpPr txBox="1"/>
          <p:nvPr/>
        </p:nvSpPr>
        <p:spPr>
          <a:xfrm>
            <a:off x="5796136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CDE2ABB-AD8C-7C44-AEEA-A37FCA1D056C}"/>
              </a:ext>
            </a:extLst>
          </p:cNvPr>
          <p:cNvSpPr/>
          <p:nvPr/>
        </p:nvSpPr>
        <p:spPr>
          <a:xfrm>
            <a:off x="7308304" y="314096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E0E5D25-F0C0-4549-99B4-A369D2DAADC1}"/>
              </a:ext>
            </a:extLst>
          </p:cNvPr>
          <p:cNvSpPr/>
          <p:nvPr/>
        </p:nvSpPr>
        <p:spPr>
          <a:xfrm>
            <a:off x="7308304" y="335699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1E44024-8DDC-D043-8C8B-68783B2B4F75}"/>
              </a:ext>
            </a:extLst>
          </p:cNvPr>
          <p:cNvSpPr/>
          <p:nvPr/>
        </p:nvSpPr>
        <p:spPr>
          <a:xfrm>
            <a:off x="7308304" y="3573016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1B4114-BD4D-2C48-809D-1F44C82C4181}"/>
              </a:ext>
            </a:extLst>
          </p:cNvPr>
          <p:cNvSpPr/>
          <p:nvPr/>
        </p:nvSpPr>
        <p:spPr>
          <a:xfrm>
            <a:off x="7308304" y="378904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0060CAA-C74A-2D4D-98BE-F9A05550EDEF}"/>
              </a:ext>
            </a:extLst>
          </p:cNvPr>
          <p:cNvSpPr/>
          <p:nvPr/>
        </p:nvSpPr>
        <p:spPr>
          <a:xfrm>
            <a:off x="78123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D1F2ACB-ECCD-7A4C-BAEE-F762B6CA2DFC}"/>
              </a:ext>
            </a:extLst>
          </p:cNvPr>
          <p:cNvSpPr/>
          <p:nvPr/>
        </p:nvSpPr>
        <p:spPr>
          <a:xfrm>
            <a:off x="7812360" y="335699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6208321-BAD5-C642-825A-B0BCA928C6FF}"/>
              </a:ext>
            </a:extLst>
          </p:cNvPr>
          <p:cNvSpPr/>
          <p:nvPr/>
        </p:nvSpPr>
        <p:spPr>
          <a:xfrm>
            <a:off x="7812360" y="357301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2E6D705-5669-F84D-BEA8-3384F8293D8D}"/>
              </a:ext>
            </a:extLst>
          </p:cNvPr>
          <p:cNvSpPr/>
          <p:nvPr/>
        </p:nvSpPr>
        <p:spPr>
          <a:xfrm>
            <a:off x="7812360" y="378904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E4FF56-8F20-564E-9C11-79DC5C61A90D}"/>
              </a:ext>
            </a:extLst>
          </p:cNvPr>
          <p:cNvSpPr txBox="1"/>
          <p:nvPr/>
        </p:nvSpPr>
        <p:spPr>
          <a:xfrm>
            <a:off x="6948264" y="33569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6174E0-3B1D-E745-AB2E-686BC88D32D6}"/>
              </a:ext>
            </a:extLst>
          </p:cNvPr>
          <p:cNvSpPr txBox="1"/>
          <p:nvPr/>
        </p:nvSpPr>
        <p:spPr>
          <a:xfrm>
            <a:off x="7452320" y="3356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6E60BD2-65D9-584F-807C-B591CAAD3155}"/>
              </a:ext>
            </a:extLst>
          </p:cNvPr>
          <p:cNvSpPr/>
          <p:nvPr/>
        </p:nvSpPr>
        <p:spPr>
          <a:xfrm>
            <a:off x="6732240" y="342900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6C8492B-1470-E341-830A-D82719FB9801}"/>
              </a:ext>
            </a:extLst>
          </p:cNvPr>
          <p:cNvSpPr txBox="1"/>
          <p:nvPr/>
        </p:nvSpPr>
        <p:spPr>
          <a:xfrm>
            <a:off x="323528" y="5589240"/>
            <a:ext cx="106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Level 3</a:t>
            </a:r>
            <a:endParaRPr kumimoji="1" lang="ja-JP" altLang="en-US" sz="24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9E27C13-5241-514F-8C1F-E7C5C2EFC152}"/>
              </a:ext>
            </a:extLst>
          </p:cNvPr>
          <p:cNvSpPr txBox="1"/>
          <p:nvPr/>
        </p:nvSpPr>
        <p:spPr>
          <a:xfrm>
            <a:off x="323528" y="60212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行列と行列の演算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08FC05F-14B9-F143-A6C5-72ED52267E27}"/>
              </a:ext>
            </a:extLst>
          </p:cNvPr>
          <p:cNvSpPr/>
          <p:nvPr/>
        </p:nvSpPr>
        <p:spPr>
          <a:xfrm>
            <a:off x="5652120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A1E5952-9F52-CC49-A6CF-42DB46961EA5}"/>
              </a:ext>
            </a:extLst>
          </p:cNvPr>
          <p:cNvSpPr/>
          <p:nvPr/>
        </p:nvSpPr>
        <p:spPr>
          <a:xfrm>
            <a:off x="5652120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8A43F3D-1BDA-F148-94BD-E93CED8EF593}"/>
              </a:ext>
            </a:extLst>
          </p:cNvPr>
          <p:cNvSpPr/>
          <p:nvPr/>
        </p:nvSpPr>
        <p:spPr>
          <a:xfrm>
            <a:off x="5652120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304A5F8-4D84-3F4A-ADA2-C6B0AECAE938}"/>
              </a:ext>
            </a:extLst>
          </p:cNvPr>
          <p:cNvSpPr/>
          <p:nvPr/>
        </p:nvSpPr>
        <p:spPr>
          <a:xfrm>
            <a:off x="6660232" y="587727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30ABDB7-49E2-A448-A85A-B264CE0423A5}"/>
              </a:ext>
            </a:extLst>
          </p:cNvPr>
          <p:cNvSpPr/>
          <p:nvPr/>
        </p:nvSpPr>
        <p:spPr>
          <a:xfrm>
            <a:off x="6660232" y="609329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4FCCFDD-36B6-994D-932F-AC70F6AA459B}"/>
              </a:ext>
            </a:extLst>
          </p:cNvPr>
          <p:cNvSpPr/>
          <p:nvPr/>
        </p:nvSpPr>
        <p:spPr>
          <a:xfrm>
            <a:off x="6660232" y="63093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625098E-FAB8-F04C-ADA6-61D8E3E613A3}"/>
              </a:ext>
            </a:extLst>
          </p:cNvPr>
          <p:cNvSpPr/>
          <p:nvPr/>
        </p:nvSpPr>
        <p:spPr>
          <a:xfrm>
            <a:off x="6660232" y="65253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F528E9C-1B0C-9F46-856B-91C22ECFB96F}"/>
              </a:ext>
            </a:extLst>
          </p:cNvPr>
          <p:cNvSpPr/>
          <p:nvPr/>
        </p:nvSpPr>
        <p:spPr>
          <a:xfrm>
            <a:off x="4572000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6A8D7D9-80AB-4840-982C-36176ADEEBF6}"/>
              </a:ext>
            </a:extLst>
          </p:cNvPr>
          <p:cNvSpPr/>
          <p:nvPr/>
        </p:nvSpPr>
        <p:spPr>
          <a:xfrm>
            <a:off x="4572000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ABB64E2-AB26-4F4C-9030-62CD79A109F1}"/>
              </a:ext>
            </a:extLst>
          </p:cNvPr>
          <p:cNvSpPr/>
          <p:nvPr/>
        </p:nvSpPr>
        <p:spPr>
          <a:xfrm>
            <a:off x="4572000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CC15FC2-DC6B-3843-9ADF-4B5A105D5B09}"/>
              </a:ext>
            </a:extLst>
          </p:cNvPr>
          <p:cNvSpPr/>
          <p:nvPr/>
        </p:nvSpPr>
        <p:spPr>
          <a:xfrm>
            <a:off x="4572000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FD9FC86-E80F-D34D-918A-154D83E36509}"/>
              </a:ext>
            </a:extLst>
          </p:cNvPr>
          <p:cNvSpPr txBox="1"/>
          <p:nvPr/>
        </p:nvSpPr>
        <p:spPr>
          <a:xfrm>
            <a:off x="4860032" y="60932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508221D-5D54-B34C-8519-DF65DFCD0D21}"/>
              </a:ext>
            </a:extLst>
          </p:cNvPr>
          <p:cNvSpPr/>
          <p:nvPr/>
        </p:nvSpPr>
        <p:spPr>
          <a:xfrm>
            <a:off x="5436096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FD83EED-E2AA-6541-96EE-348FF75A9B20}"/>
              </a:ext>
            </a:extLst>
          </p:cNvPr>
          <p:cNvSpPr/>
          <p:nvPr/>
        </p:nvSpPr>
        <p:spPr>
          <a:xfrm>
            <a:off x="5436096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A275F6D-8C48-B742-8FF4-A4BBB0EF87D9}"/>
              </a:ext>
            </a:extLst>
          </p:cNvPr>
          <p:cNvSpPr/>
          <p:nvPr/>
        </p:nvSpPr>
        <p:spPr>
          <a:xfrm>
            <a:off x="5436096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E1DCC55-A0BA-CA43-9226-AC6C5E51A258}"/>
              </a:ext>
            </a:extLst>
          </p:cNvPr>
          <p:cNvSpPr/>
          <p:nvPr/>
        </p:nvSpPr>
        <p:spPr>
          <a:xfrm>
            <a:off x="6084168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04A56D2-E4F4-2F4C-9F3E-CB0251F5BF16}"/>
              </a:ext>
            </a:extLst>
          </p:cNvPr>
          <p:cNvSpPr/>
          <p:nvPr/>
        </p:nvSpPr>
        <p:spPr>
          <a:xfrm>
            <a:off x="6084168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CC0EAC4-D53D-0140-8FA5-D3D01EB5CD6E}"/>
              </a:ext>
            </a:extLst>
          </p:cNvPr>
          <p:cNvSpPr/>
          <p:nvPr/>
        </p:nvSpPr>
        <p:spPr>
          <a:xfrm>
            <a:off x="6084168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CC2CEDA-FEED-634C-AF43-241A01F1F34B}"/>
              </a:ext>
            </a:extLst>
          </p:cNvPr>
          <p:cNvSpPr/>
          <p:nvPr/>
        </p:nvSpPr>
        <p:spPr>
          <a:xfrm>
            <a:off x="5868144" y="5949280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0A2B6DC-6570-C349-8F94-57380E6BBBE2}"/>
              </a:ext>
            </a:extLst>
          </p:cNvPr>
          <p:cNvSpPr/>
          <p:nvPr/>
        </p:nvSpPr>
        <p:spPr>
          <a:xfrm>
            <a:off x="5868144" y="6165304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E4BF6AE-E168-0144-866E-0CFF7FC80F72}"/>
              </a:ext>
            </a:extLst>
          </p:cNvPr>
          <p:cNvSpPr/>
          <p:nvPr/>
        </p:nvSpPr>
        <p:spPr>
          <a:xfrm>
            <a:off x="5868144" y="6381328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1B4A35D-9358-C74E-94D8-83A3133FD58B}"/>
              </a:ext>
            </a:extLst>
          </p:cNvPr>
          <p:cNvSpPr txBox="1"/>
          <p:nvPr/>
        </p:nvSpPr>
        <p:spPr>
          <a:xfrm>
            <a:off x="6300192" y="6093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506E9D5-8726-BA49-BD7F-0C163C71506B}"/>
              </a:ext>
            </a:extLst>
          </p:cNvPr>
          <p:cNvSpPr/>
          <p:nvPr/>
        </p:nvSpPr>
        <p:spPr>
          <a:xfrm>
            <a:off x="4355976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6ACA1D7-4643-A848-BF54-98BE6F2C6F46}"/>
              </a:ext>
            </a:extLst>
          </p:cNvPr>
          <p:cNvSpPr/>
          <p:nvPr/>
        </p:nvSpPr>
        <p:spPr>
          <a:xfrm>
            <a:off x="4355976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2A8CEC9E-B28E-D046-B8A6-9C2BE0BF282B}"/>
              </a:ext>
            </a:extLst>
          </p:cNvPr>
          <p:cNvSpPr/>
          <p:nvPr/>
        </p:nvSpPr>
        <p:spPr>
          <a:xfrm>
            <a:off x="4355976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0E847F4-118D-3147-AB18-238937BF2476}"/>
              </a:ext>
            </a:extLst>
          </p:cNvPr>
          <p:cNvSpPr/>
          <p:nvPr/>
        </p:nvSpPr>
        <p:spPr>
          <a:xfrm>
            <a:off x="4355976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6C75E36-11D2-014C-ACFA-8E10B055FC40}"/>
              </a:ext>
            </a:extLst>
          </p:cNvPr>
          <p:cNvSpPr/>
          <p:nvPr/>
        </p:nvSpPr>
        <p:spPr>
          <a:xfrm>
            <a:off x="4139952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CD3823F-F804-E240-9BB4-B4848BEF6989}"/>
              </a:ext>
            </a:extLst>
          </p:cNvPr>
          <p:cNvSpPr/>
          <p:nvPr/>
        </p:nvSpPr>
        <p:spPr>
          <a:xfrm>
            <a:off x="4139952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671AA514-E2C1-0B44-BA13-65E1362EF3D1}"/>
              </a:ext>
            </a:extLst>
          </p:cNvPr>
          <p:cNvSpPr/>
          <p:nvPr/>
        </p:nvSpPr>
        <p:spPr>
          <a:xfrm>
            <a:off x="4139952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DD7FC72-5D7B-2841-A6B3-0A59A6CC5FF7}"/>
              </a:ext>
            </a:extLst>
          </p:cNvPr>
          <p:cNvSpPr/>
          <p:nvPr/>
        </p:nvSpPr>
        <p:spPr>
          <a:xfrm>
            <a:off x="4139952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674FF1F-4C27-504F-92F2-806A57F90D63}"/>
              </a:ext>
            </a:extLst>
          </p:cNvPr>
          <p:cNvSpPr/>
          <p:nvPr/>
        </p:nvSpPr>
        <p:spPr>
          <a:xfrm>
            <a:off x="3923928" y="5877272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F9FC0E0-EC01-3549-ACE5-5DDF58D6A2E2}"/>
              </a:ext>
            </a:extLst>
          </p:cNvPr>
          <p:cNvSpPr/>
          <p:nvPr/>
        </p:nvSpPr>
        <p:spPr>
          <a:xfrm>
            <a:off x="3923928" y="6093296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09F12A7-A454-B84B-9E3F-2483C1FF6642}"/>
              </a:ext>
            </a:extLst>
          </p:cNvPr>
          <p:cNvSpPr/>
          <p:nvPr/>
        </p:nvSpPr>
        <p:spPr>
          <a:xfrm>
            <a:off x="3923928" y="6309320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1B33B7B-5412-3A4A-A621-240BFB6C83DE}"/>
              </a:ext>
            </a:extLst>
          </p:cNvPr>
          <p:cNvSpPr/>
          <p:nvPr/>
        </p:nvSpPr>
        <p:spPr>
          <a:xfrm>
            <a:off x="3923928" y="6525344"/>
            <a:ext cx="216024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9F3D4D9-530E-254C-946C-3D4BEC28D52A}"/>
              </a:ext>
            </a:extLst>
          </p:cNvPr>
          <p:cNvSpPr/>
          <p:nvPr/>
        </p:nvSpPr>
        <p:spPr>
          <a:xfrm>
            <a:off x="6876256" y="587727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BD42B88-E367-E442-8091-75AD70C131BD}"/>
              </a:ext>
            </a:extLst>
          </p:cNvPr>
          <p:cNvSpPr/>
          <p:nvPr/>
        </p:nvSpPr>
        <p:spPr>
          <a:xfrm>
            <a:off x="6876256" y="609329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3A3D2AD-309E-4849-9FAC-C86BBC49A585}"/>
              </a:ext>
            </a:extLst>
          </p:cNvPr>
          <p:cNvSpPr/>
          <p:nvPr/>
        </p:nvSpPr>
        <p:spPr>
          <a:xfrm>
            <a:off x="6876256" y="63093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DC9A8668-79EA-004F-AFA5-5FE536F3F5FE}"/>
              </a:ext>
            </a:extLst>
          </p:cNvPr>
          <p:cNvSpPr/>
          <p:nvPr/>
        </p:nvSpPr>
        <p:spPr>
          <a:xfrm>
            <a:off x="6876256" y="65253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33A4671-6AAC-784C-86CC-F4B6ED07E2E8}"/>
              </a:ext>
            </a:extLst>
          </p:cNvPr>
          <p:cNvSpPr/>
          <p:nvPr/>
        </p:nvSpPr>
        <p:spPr>
          <a:xfrm>
            <a:off x="7092280" y="587727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B99A8E6-9FA5-2144-8529-1FD518EC10AB}"/>
              </a:ext>
            </a:extLst>
          </p:cNvPr>
          <p:cNvSpPr/>
          <p:nvPr/>
        </p:nvSpPr>
        <p:spPr>
          <a:xfrm>
            <a:off x="7092280" y="609329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4C0859D-4EE3-3940-B5DA-28FC3C77D7FF}"/>
              </a:ext>
            </a:extLst>
          </p:cNvPr>
          <p:cNvSpPr/>
          <p:nvPr/>
        </p:nvSpPr>
        <p:spPr>
          <a:xfrm>
            <a:off x="7092280" y="630932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BA50CE8E-59C0-9B49-BC33-EEB5249D78DE}"/>
              </a:ext>
            </a:extLst>
          </p:cNvPr>
          <p:cNvSpPr/>
          <p:nvPr/>
        </p:nvSpPr>
        <p:spPr>
          <a:xfrm>
            <a:off x="7092280" y="65253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F4ADE24-AEA1-0446-95DB-007E58DBE905}"/>
              </a:ext>
            </a:extLst>
          </p:cNvPr>
          <p:cNvSpPr/>
          <p:nvPr/>
        </p:nvSpPr>
        <p:spPr>
          <a:xfrm>
            <a:off x="2051720" y="98072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FF0000"/>
                </a:solidFill>
              </a:rPr>
              <a:t>B</a:t>
            </a:r>
            <a:r>
              <a:rPr lang="en-US" altLang="ja-JP" sz="2800"/>
              <a:t>asic </a:t>
            </a:r>
            <a:r>
              <a:rPr lang="en-US" altLang="ja-JP" sz="2800">
                <a:solidFill>
                  <a:srgbClr val="FF0000"/>
                </a:solidFill>
              </a:rPr>
              <a:t>L</a:t>
            </a:r>
            <a:r>
              <a:rPr lang="en-US" altLang="ja-JP" sz="2800"/>
              <a:t>inear </a:t>
            </a:r>
            <a:r>
              <a:rPr lang="en-US" altLang="ja-JP" sz="2800">
                <a:solidFill>
                  <a:srgbClr val="FF0000"/>
                </a:solidFill>
              </a:rPr>
              <a:t>A</a:t>
            </a:r>
            <a:r>
              <a:rPr lang="en-US" altLang="ja-JP" sz="2800"/>
              <a:t>lgebra </a:t>
            </a:r>
            <a:r>
              <a:rPr lang="en-US" altLang="ja-JP" sz="2800">
                <a:solidFill>
                  <a:srgbClr val="FF0000"/>
                </a:solidFill>
              </a:rPr>
              <a:t>S</a:t>
            </a:r>
            <a:r>
              <a:rPr lang="en-US" altLang="ja-JP" sz="2800"/>
              <a:t>ubprograms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22904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81C1FF-2C34-2F41-BC2B-336FF0C1F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LAPACK</a:t>
            </a:r>
            <a:r>
              <a:rPr kumimoji="1" lang="ja-JP" altLang="en-US"/>
              <a:t>とは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0A9B04-CB06-0E4A-8980-D4571C65CEBC}"/>
              </a:ext>
            </a:extLst>
          </p:cNvPr>
          <p:cNvSpPr/>
          <p:nvPr/>
        </p:nvSpPr>
        <p:spPr>
          <a:xfrm>
            <a:off x="2915816" y="980728"/>
            <a:ext cx="3717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>
                <a:solidFill>
                  <a:srgbClr val="FF0000"/>
                </a:solidFill>
              </a:rPr>
              <a:t>L</a:t>
            </a:r>
            <a:r>
              <a:rPr lang="en-US" altLang="ja-JP" sz="2800"/>
              <a:t>inear </a:t>
            </a:r>
            <a:r>
              <a:rPr lang="en-US" altLang="ja-JP" sz="2800">
                <a:solidFill>
                  <a:srgbClr val="FF0000"/>
                </a:solidFill>
              </a:rPr>
              <a:t>A</a:t>
            </a:r>
            <a:r>
              <a:rPr lang="en-US" altLang="ja-JP" sz="2800"/>
              <a:t>lgebra </a:t>
            </a:r>
            <a:r>
              <a:rPr lang="en-US" altLang="ja-JP" sz="2800">
                <a:solidFill>
                  <a:srgbClr val="FF0000"/>
                </a:solidFill>
              </a:rPr>
              <a:t>PACK</a:t>
            </a:r>
            <a:r>
              <a:rPr lang="en-US" altLang="ja-JP" sz="2800"/>
              <a:t>age</a:t>
            </a:r>
            <a:endParaRPr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4870F4-DB79-A84D-B221-5831246FA9F8}"/>
              </a:ext>
            </a:extLst>
          </p:cNvPr>
          <p:cNvSpPr txBox="1"/>
          <p:nvPr/>
        </p:nvSpPr>
        <p:spPr>
          <a:xfrm>
            <a:off x="467544" y="1700808"/>
            <a:ext cx="818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BLAS</a:t>
            </a:r>
            <a:r>
              <a:rPr kumimoji="1" lang="ja-JP" altLang="en-US" sz="2000"/>
              <a:t>をビルディングブロックとして線形代数の問題を解くパッケージ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2FD637-6E97-B342-B033-70080B9E5DFD}"/>
              </a:ext>
            </a:extLst>
          </p:cNvPr>
          <p:cNvSpPr txBox="1"/>
          <p:nvPr/>
        </p:nvSpPr>
        <p:spPr>
          <a:xfrm>
            <a:off x="467544" y="242088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連立一次方程式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D96ACD-0D92-2E4F-AE97-65ADE5DAFA1C}"/>
              </a:ext>
            </a:extLst>
          </p:cNvPr>
          <p:cNvSpPr txBox="1"/>
          <p:nvPr/>
        </p:nvSpPr>
        <p:spPr>
          <a:xfrm>
            <a:off x="467544" y="32129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最小二乗法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876F94-C4AB-0844-BDEE-5CB60A31A900}"/>
              </a:ext>
            </a:extLst>
          </p:cNvPr>
          <p:cNvSpPr txBox="1"/>
          <p:nvPr/>
        </p:nvSpPr>
        <p:spPr>
          <a:xfrm>
            <a:off x="467544" y="41490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固有値問題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C6BFC4-34A5-1F42-A2D3-00A2271ED687}"/>
              </a:ext>
            </a:extLst>
          </p:cNvPr>
          <p:cNvSpPr txBox="1"/>
          <p:nvPr/>
        </p:nvSpPr>
        <p:spPr>
          <a:xfrm>
            <a:off x="467544" y="50851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特異値問題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070943-8E82-8C4B-854B-A854F3722C7F}"/>
              </a:ext>
            </a:extLst>
          </p:cNvPr>
          <p:cNvSpPr/>
          <p:nvPr/>
        </p:nvSpPr>
        <p:spPr>
          <a:xfrm>
            <a:off x="3131840" y="6545886"/>
            <a:ext cx="554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400"/>
              <a:t>https://www.r-ccs.riken.jp/wp-content/uploads/2019/05/nakata190523.pdf</a:t>
            </a:r>
            <a:endParaRPr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C72078-46FA-9B4E-BA6A-C28961993AA9}"/>
              </a:ext>
            </a:extLst>
          </p:cNvPr>
          <p:cNvSpPr/>
          <p:nvPr/>
        </p:nvSpPr>
        <p:spPr>
          <a:xfrm>
            <a:off x="3131840" y="640187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/>
              <a:t>線形代数演算ライブラリ</a:t>
            </a:r>
            <a:r>
              <a:rPr lang="en" altLang="ja-JP" sz="1050"/>
              <a:t>BLAS </a:t>
            </a:r>
            <a:r>
              <a:rPr lang="ja-JP" altLang="en-US" sz="1050"/>
              <a:t>と</a:t>
            </a:r>
            <a:r>
              <a:rPr lang="en" altLang="ja-JP" sz="1050"/>
              <a:t>LAPACK</a:t>
            </a:r>
            <a:r>
              <a:rPr lang="ja-JP" altLang="en-US" sz="1050"/>
              <a:t>の基礎と実践</a:t>
            </a:r>
            <a:r>
              <a:rPr lang="en-US" altLang="ja-JP" sz="1050"/>
              <a:t> (</a:t>
            </a:r>
            <a:r>
              <a:rPr lang="ja-JP" altLang="en-US" sz="1050"/>
              <a:t>中田真秀</a:t>
            </a:r>
            <a:r>
              <a:rPr lang="en-US" altLang="ja-JP" sz="1050"/>
              <a:t>)</a:t>
            </a:r>
            <a:endParaRPr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94109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57D683-4A5F-E642-8769-D214749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行列積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22FB7C-FFB0-514F-A5BE-648A56A1687C}"/>
              </a:ext>
            </a:extLst>
          </p:cNvPr>
          <p:cNvSpPr txBox="1"/>
          <p:nvPr/>
        </p:nvSpPr>
        <p:spPr>
          <a:xfrm>
            <a:off x="323528" y="1052736"/>
            <a:ext cx="836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列の行列と</a:t>
            </a:r>
            <a:r>
              <a:rPr kumimoji="1" lang="en-US" altLang="ja-JP" sz="2800"/>
              <a:t> 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列の行列の積は</a:t>
            </a:r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列になる</a:t>
            </a:r>
          </a:p>
        </p:txBody>
      </p: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4DB7FD77-CFF9-8A45-BCAB-5BDF0B49890F}"/>
              </a:ext>
            </a:extLst>
          </p:cNvPr>
          <p:cNvGrpSpPr/>
          <p:nvPr/>
        </p:nvGrpSpPr>
        <p:grpSpPr>
          <a:xfrm>
            <a:off x="2411760" y="1844824"/>
            <a:ext cx="4176464" cy="1370900"/>
            <a:chOff x="1187624" y="2636912"/>
            <a:chExt cx="6288699" cy="2064229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AF6D6CF9-8417-6243-9D82-F460156B3052}"/>
                </a:ext>
              </a:extLst>
            </p:cNvPr>
            <p:cNvSpPr txBox="1"/>
            <p:nvPr/>
          </p:nvSpPr>
          <p:spPr>
            <a:xfrm>
              <a:off x="1187624" y="2636912"/>
              <a:ext cx="1223755" cy="695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(</a:t>
              </a:r>
              <a:r>
                <a:rPr kumimoji="1" lang="en-US" altLang="ja-JP" sz="24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400"/>
                <a:t>, </a:t>
              </a:r>
              <a:r>
                <a:rPr kumimoji="1" lang="en-US" altLang="ja-JP" sz="24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B89F0BC6-AD11-B840-9AA8-C0B57904BE73}"/>
                </a:ext>
              </a:extLst>
            </p:cNvPr>
            <p:cNvSpPr txBox="1"/>
            <p:nvPr/>
          </p:nvSpPr>
          <p:spPr>
            <a:xfrm>
              <a:off x="3419872" y="2636912"/>
              <a:ext cx="1223755" cy="695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(</a:t>
              </a:r>
              <a:r>
                <a:rPr kumimoji="1" lang="en-US" altLang="ja-JP" sz="24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400"/>
                <a:t>, </a:t>
              </a:r>
              <a:r>
                <a:rPr kumimoji="1" lang="en-US" altLang="ja-JP" sz="24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89992C2-1FEA-CB41-9784-8C508A2DAF39}"/>
                </a:ext>
              </a:extLst>
            </p:cNvPr>
            <p:cNvSpPr txBox="1"/>
            <p:nvPr/>
          </p:nvSpPr>
          <p:spPr>
            <a:xfrm>
              <a:off x="6012160" y="2636912"/>
              <a:ext cx="1223755" cy="695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(</a:t>
              </a:r>
              <a:r>
                <a:rPr kumimoji="1" lang="en-US" altLang="ja-JP" sz="24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400"/>
                <a:t>, </a:t>
              </a:r>
              <a:r>
                <a:rPr kumimoji="1" lang="en-US" altLang="ja-JP" sz="24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C277CE42-E315-4E46-B3D9-830BD1EA0E88}"/>
                </a:ext>
              </a:extLst>
            </p:cNvPr>
            <p:cNvGrpSpPr/>
            <p:nvPr/>
          </p:nvGrpSpPr>
          <p:grpSpPr>
            <a:xfrm>
              <a:off x="1187624" y="3501008"/>
              <a:ext cx="1344149" cy="1008112"/>
              <a:chOff x="899592" y="2924944"/>
              <a:chExt cx="864096" cy="648072"/>
            </a:xfrm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71EE505A-6571-E542-9459-BCB8D6B5C550}"/>
                  </a:ext>
                </a:extLst>
              </p:cNvPr>
              <p:cNvSpPr/>
              <p:nvPr/>
            </p:nvSpPr>
            <p:spPr>
              <a:xfrm>
                <a:off x="1115616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50073EA5-61C3-834E-90D0-101F95DE4A5D}"/>
                  </a:ext>
                </a:extLst>
              </p:cNvPr>
              <p:cNvSpPr/>
              <p:nvPr/>
            </p:nvSpPr>
            <p:spPr>
              <a:xfrm>
                <a:off x="1115616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1A78EE8-49CE-774C-ACCB-54CC587E3E5F}"/>
                  </a:ext>
                </a:extLst>
              </p:cNvPr>
              <p:cNvSpPr/>
              <p:nvPr/>
            </p:nvSpPr>
            <p:spPr>
              <a:xfrm>
                <a:off x="1115616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73ED0C83-8018-294E-86DD-E8A4D7D5B81E}"/>
                  </a:ext>
                </a:extLst>
              </p:cNvPr>
              <p:cNvSpPr/>
              <p:nvPr/>
            </p:nvSpPr>
            <p:spPr>
              <a:xfrm>
                <a:off x="899592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3CAC293F-6A7F-2A4A-9F9A-E2B7D3EDC87C}"/>
                  </a:ext>
                </a:extLst>
              </p:cNvPr>
              <p:cNvSpPr/>
              <p:nvPr/>
            </p:nvSpPr>
            <p:spPr>
              <a:xfrm>
                <a:off x="899592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568B7531-076B-A344-B72A-FA975302B4A6}"/>
                  </a:ext>
                </a:extLst>
              </p:cNvPr>
              <p:cNvSpPr/>
              <p:nvPr/>
            </p:nvSpPr>
            <p:spPr>
              <a:xfrm>
                <a:off x="899592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E441444-3E9C-3B4A-99EB-B6DACD280F77}"/>
                  </a:ext>
                </a:extLst>
              </p:cNvPr>
              <p:cNvSpPr/>
              <p:nvPr/>
            </p:nvSpPr>
            <p:spPr>
              <a:xfrm>
                <a:off x="1547664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D590CD4C-E327-6E47-8CE5-1DFF5AF1F8B6}"/>
                  </a:ext>
                </a:extLst>
              </p:cNvPr>
              <p:cNvSpPr/>
              <p:nvPr/>
            </p:nvSpPr>
            <p:spPr>
              <a:xfrm>
                <a:off x="1547664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785F3CC4-1BFA-3E42-9F3E-2439E4C928E8}"/>
                  </a:ext>
                </a:extLst>
              </p:cNvPr>
              <p:cNvSpPr/>
              <p:nvPr/>
            </p:nvSpPr>
            <p:spPr>
              <a:xfrm>
                <a:off x="1547664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19E1D62F-67A1-3B42-A105-66EA4E11A223}"/>
                  </a:ext>
                </a:extLst>
              </p:cNvPr>
              <p:cNvSpPr/>
              <p:nvPr/>
            </p:nvSpPr>
            <p:spPr>
              <a:xfrm>
                <a:off x="1331640" y="2924944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C557A9CB-7751-4440-9CB2-6D5293E015D8}"/>
                  </a:ext>
                </a:extLst>
              </p:cNvPr>
              <p:cNvSpPr/>
              <p:nvPr/>
            </p:nvSpPr>
            <p:spPr>
              <a:xfrm>
                <a:off x="1331640" y="3140968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772DD052-5356-B24F-B62D-0461934267AB}"/>
                  </a:ext>
                </a:extLst>
              </p:cNvPr>
              <p:cNvSpPr/>
              <p:nvPr/>
            </p:nvSpPr>
            <p:spPr>
              <a:xfrm>
                <a:off x="1331640" y="3356992"/>
                <a:ext cx="216024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4F7EBF23-9FAD-5948-8C65-E3BD0B06DEB7}"/>
                </a:ext>
              </a:extLst>
            </p:cNvPr>
            <p:cNvGrpSpPr/>
            <p:nvPr/>
          </p:nvGrpSpPr>
          <p:grpSpPr>
            <a:xfrm>
              <a:off x="3203848" y="3356992"/>
              <a:ext cx="1680186" cy="1344149"/>
              <a:chOff x="3059832" y="2852936"/>
              <a:chExt cx="1080120" cy="864096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55B4AC09-029B-9C41-8966-F788D286B7BA}"/>
                  </a:ext>
                </a:extLst>
              </p:cNvPr>
              <p:cNvSpPr/>
              <p:nvPr/>
            </p:nvSpPr>
            <p:spPr>
              <a:xfrm>
                <a:off x="3059832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0D47AC51-99C7-E644-BC56-483DAFAE299E}"/>
                  </a:ext>
                </a:extLst>
              </p:cNvPr>
              <p:cNvSpPr/>
              <p:nvPr/>
            </p:nvSpPr>
            <p:spPr>
              <a:xfrm>
                <a:off x="3059832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23938D2D-B191-D741-B95D-509414BBD9C6}"/>
                  </a:ext>
                </a:extLst>
              </p:cNvPr>
              <p:cNvSpPr/>
              <p:nvPr/>
            </p:nvSpPr>
            <p:spPr>
              <a:xfrm>
                <a:off x="3059832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7AF77846-D993-E643-9B61-5B10D3368A73}"/>
                  </a:ext>
                </a:extLst>
              </p:cNvPr>
              <p:cNvSpPr/>
              <p:nvPr/>
            </p:nvSpPr>
            <p:spPr>
              <a:xfrm>
                <a:off x="3059832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154A9BFF-B4E7-1D4B-9702-3CE068175CA5}"/>
                  </a:ext>
                </a:extLst>
              </p:cNvPr>
              <p:cNvSpPr/>
              <p:nvPr/>
            </p:nvSpPr>
            <p:spPr>
              <a:xfrm>
                <a:off x="3275856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BA441876-D763-344B-AF4F-9FC5D655F9DB}"/>
                  </a:ext>
                </a:extLst>
              </p:cNvPr>
              <p:cNvSpPr/>
              <p:nvPr/>
            </p:nvSpPr>
            <p:spPr>
              <a:xfrm>
                <a:off x="3275856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F0076846-1793-6F41-A5CB-92938310826D}"/>
                  </a:ext>
                </a:extLst>
              </p:cNvPr>
              <p:cNvSpPr/>
              <p:nvPr/>
            </p:nvSpPr>
            <p:spPr>
              <a:xfrm>
                <a:off x="3275856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62776D8A-F526-0042-9519-4D522CEA2C0B}"/>
                  </a:ext>
                </a:extLst>
              </p:cNvPr>
              <p:cNvSpPr/>
              <p:nvPr/>
            </p:nvSpPr>
            <p:spPr>
              <a:xfrm>
                <a:off x="3275856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7751224B-2283-B741-B4D1-BEDA9522A8D8}"/>
                  </a:ext>
                </a:extLst>
              </p:cNvPr>
              <p:cNvSpPr/>
              <p:nvPr/>
            </p:nvSpPr>
            <p:spPr>
              <a:xfrm>
                <a:off x="3491880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D71CD0AA-3F0B-FF45-9356-146DB7A9EFAD}"/>
                  </a:ext>
                </a:extLst>
              </p:cNvPr>
              <p:cNvSpPr/>
              <p:nvPr/>
            </p:nvSpPr>
            <p:spPr>
              <a:xfrm>
                <a:off x="3491880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19649A2F-8222-4149-8EA1-CFC703CAD0F3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FDDA0E9F-EA37-8C40-9673-C77CAA0915D5}"/>
                  </a:ext>
                </a:extLst>
              </p:cNvPr>
              <p:cNvSpPr/>
              <p:nvPr/>
            </p:nvSpPr>
            <p:spPr>
              <a:xfrm>
                <a:off x="3491880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A28425B0-B311-474F-A088-511B6D246A07}"/>
                  </a:ext>
                </a:extLst>
              </p:cNvPr>
              <p:cNvSpPr/>
              <p:nvPr/>
            </p:nvSpPr>
            <p:spPr>
              <a:xfrm>
                <a:off x="3707904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1DAD314C-045A-4F42-A768-25B2654E2B6C}"/>
                  </a:ext>
                </a:extLst>
              </p:cNvPr>
              <p:cNvSpPr/>
              <p:nvPr/>
            </p:nvSpPr>
            <p:spPr>
              <a:xfrm>
                <a:off x="3707904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D9C2BB5C-F60B-4048-B63F-8F462822037D}"/>
                  </a:ext>
                </a:extLst>
              </p:cNvPr>
              <p:cNvSpPr/>
              <p:nvPr/>
            </p:nvSpPr>
            <p:spPr>
              <a:xfrm>
                <a:off x="3707904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33B8401F-F77E-0747-A69B-C8EBE289A26B}"/>
                  </a:ext>
                </a:extLst>
              </p:cNvPr>
              <p:cNvSpPr/>
              <p:nvPr/>
            </p:nvSpPr>
            <p:spPr>
              <a:xfrm>
                <a:off x="3707904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806F9466-E047-0943-83AB-0282C7DD7BC2}"/>
                  </a:ext>
                </a:extLst>
              </p:cNvPr>
              <p:cNvSpPr/>
              <p:nvPr/>
            </p:nvSpPr>
            <p:spPr>
              <a:xfrm>
                <a:off x="3923928" y="2852936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1D7698B4-8772-7049-8421-66C5FE274142}"/>
                  </a:ext>
                </a:extLst>
              </p:cNvPr>
              <p:cNvSpPr/>
              <p:nvPr/>
            </p:nvSpPr>
            <p:spPr>
              <a:xfrm>
                <a:off x="3923928" y="3068960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87AD769F-BA10-C040-B7C6-FD1532F31331}"/>
                  </a:ext>
                </a:extLst>
              </p:cNvPr>
              <p:cNvSpPr/>
              <p:nvPr/>
            </p:nvSpPr>
            <p:spPr>
              <a:xfrm>
                <a:off x="3923928" y="328498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3468D9-87F3-BF47-A825-2E3C1C7CA3DB}"/>
                  </a:ext>
                </a:extLst>
              </p:cNvPr>
              <p:cNvSpPr/>
              <p:nvPr/>
            </p:nvSpPr>
            <p:spPr>
              <a:xfrm>
                <a:off x="3923928" y="3501008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835C51A3-9DCE-BC48-A1A7-41C18A616B22}"/>
                </a:ext>
              </a:extLst>
            </p:cNvPr>
            <p:cNvGrpSpPr/>
            <p:nvPr/>
          </p:nvGrpSpPr>
          <p:grpSpPr>
            <a:xfrm>
              <a:off x="5796136" y="3501008"/>
              <a:ext cx="1680187" cy="1008112"/>
              <a:chOff x="5652120" y="2924944"/>
              <a:chExt cx="1080120" cy="648072"/>
            </a:xfrm>
          </p:grpSpPr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57D07D6F-6CD6-4541-8AF1-B1201804DB62}"/>
                  </a:ext>
                </a:extLst>
              </p:cNvPr>
              <p:cNvSpPr/>
              <p:nvPr/>
            </p:nvSpPr>
            <p:spPr>
              <a:xfrm>
                <a:off x="6300192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05E186CA-8622-6241-8DE1-92D490D344F8}"/>
                  </a:ext>
                </a:extLst>
              </p:cNvPr>
              <p:cNvSpPr/>
              <p:nvPr/>
            </p:nvSpPr>
            <p:spPr>
              <a:xfrm>
                <a:off x="6300192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17EC641A-0903-1141-A85C-DBD33476A0B2}"/>
                  </a:ext>
                </a:extLst>
              </p:cNvPr>
              <p:cNvSpPr/>
              <p:nvPr/>
            </p:nvSpPr>
            <p:spPr>
              <a:xfrm>
                <a:off x="6300192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75F82741-9413-164A-BF80-78E263D5F927}"/>
                  </a:ext>
                </a:extLst>
              </p:cNvPr>
              <p:cNvSpPr/>
              <p:nvPr/>
            </p:nvSpPr>
            <p:spPr>
              <a:xfrm>
                <a:off x="6084168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0B1AE99B-CBCF-A64E-A351-25467BE9E1C3}"/>
                  </a:ext>
                </a:extLst>
              </p:cNvPr>
              <p:cNvSpPr/>
              <p:nvPr/>
            </p:nvSpPr>
            <p:spPr>
              <a:xfrm>
                <a:off x="6084168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41C2E549-294D-3C4B-981F-9AFF99E41EB8}"/>
                  </a:ext>
                </a:extLst>
              </p:cNvPr>
              <p:cNvSpPr/>
              <p:nvPr/>
            </p:nvSpPr>
            <p:spPr>
              <a:xfrm>
                <a:off x="6084168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0F407C66-58E9-AA46-BA1F-396359751AE8}"/>
                  </a:ext>
                </a:extLst>
              </p:cNvPr>
              <p:cNvSpPr/>
              <p:nvPr/>
            </p:nvSpPr>
            <p:spPr>
              <a:xfrm>
                <a:off x="5868144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12BBA11-FDF8-844D-9260-7B2FC4A3FD68}"/>
                  </a:ext>
                </a:extLst>
              </p:cNvPr>
              <p:cNvSpPr/>
              <p:nvPr/>
            </p:nvSpPr>
            <p:spPr>
              <a:xfrm>
                <a:off x="5868144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293F3017-D47F-B740-98CD-A408AA3C227B}"/>
                  </a:ext>
                </a:extLst>
              </p:cNvPr>
              <p:cNvSpPr/>
              <p:nvPr/>
            </p:nvSpPr>
            <p:spPr>
              <a:xfrm>
                <a:off x="5868144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F4BD11C5-C22D-5D4A-A083-6654DCCAE382}"/>
                  </a:ext>
                </a:extLst>
              </p:cNvPr>
              <p:cNvSpPr/>
              <p:nvPr/>
            </p:nvSpPr>
            <p:spPr>
              <a:xfrm>
                <a:off x="565212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36DACACF-9125-0D48-9A40-88C2112808CB}"/>
                  </a:ext>
                </a:extLst>
              </p:cNvPr>
              <p:cNvSpPr/>
              <p:nvPr/>
            </p:nvSpPr>
            <p:spPr>
              <a:xfrm>
                <a:off x="5652120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842D94B2-06CB-B844-A7C6-87AE527254FC}"/>
                  </a:ext>
                </a:extLst>
              </p:cNvPr>
              <p:cNvSpPr/>
              <p:nvPr/>
            </p:nvSpPr>
            <p:spPr>
              <a:xfrm>
                <a:off x="5652120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D30E74D5-FFA8-4543-A706-B0410344BB77}"/>
                  </a:ext>
                </a:extLst>
              </p:cNvPr>
              <p:cNvSpPr/>
              <p:nvPr/>
            </p:nvSpPr>
            <p:spPr>
              <a:xfrm>
                <a:off x="651621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9689C752-C3C6-FC40-B650-1C9654EF2C8C}"/>
                  </a:ext>
                </a:extLst>
              </p:cNvPr>
              <p:cNvSpPr/>
              <p:nvPr/>
            </p:nvSpPr>
            <p:spPr>
              <a:xfrm>
                <a:off x="6516216" y="3140968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ECE82272-CCA3-F944-9AB9-217649E49E07}"/>
                  </a:ext>
                </a:extLst>
              </p:cNvPr>
              <p:cNvSpPr/>
              <p:nvPr/>
            </p:nvSpPr>
            <p:spPr>
              <a:xfrm>
                <a:off x="6516216" y="3356992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828D178E-6531-CB46-829A-BF0EB658118D}"/>
                </a:ext>
              </a:extLst>
            </p:cNvPr>
            <p:cNvSpPr txBox="1"/>
            <p:nvPr/>
          </p:nvSpPr>
          <p:spPr>
            <a:xfrm>
              <a:off x="2555776" y="3789041"/>
              <a:ext cx="620808" cy="556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 X</a:t>
              </a:r>
              <a:endParaRPr kumimoji="1" lang="ja-JP" altLang="en-US"/>
            </a:p>
          </p:txBody>
        </p: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8AE68828-2BBE-874D-93BC-3A44486B73DE}"/>
                </a:ext>
              </a:extLst>
            </p:cNvPr>
            <p:cNvSpPr txBox="1"/>
            <p:nvPr/>
          </p:nvSpPr>
          <p:spPr>
            <a:xfrm>
              <a:off x="5148064" y="3789041"/>
              <a:ext cx="480812" cy="556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=</a:t>
              </a:r>
              <a:endParaRPr kumimoji="1" lang="ja-JP" altLang="en-US"/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5F9BBF60-DCEC-774B-B369-F7EF50C9924F}"/>
              </a:ext>
            </a:extLst>
          </p:cNvPr>
          <p:cNvGrpSpPr/>
          <p:nvPr/>
        </p:nvGrpSpPr>
        <p:grpSpPr>
          <a:xfrm>
            <a:off x="1691680" y="3429000"/>
            <a:ext cx="4987337" cy="3040748"/>
            <a:chOff x="1547664" y="2924944"/>
            <a:chExt cx="6263649" cy="3818907"/>
          </a:xfrm>
        </p:grpSpPr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C37685ED-ADE6-2243-94DA-3D7B72130F95}"/>
                </a:ext>
              </a:extLst>
            </p:cNvPr>
            <p:cNvGrpSpPr/>
            <p:nvPr/>
          </p:nvGrpSpPr>
          <p:grpSpPr>
            <a:xfrm>
              <a:off x="2843808" y="3717032"/>
              <a:ext cx="3816424" cy="3026819"/>
              <a:chOff x="2483768" y="3861048"/>
              <a:chExt cx="2088232" cy="1656184"/>
            </a:xfrm>
          </p:grpSpPr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626279FC-240C-A44F-A41F-E81679F1D726}"/>
                  </a:ext>
                </a:extLst>
              </p:cNvPr>
              <p:cNvGrpSpPr/>
              <p:nvPr/>
            </p:nvGrpSpPr>
            <p:grpSpPr>
              <a:xfrm>
                <a:off x="2483768" y="4869160"/>
                <a:ext cx="864096" cy="648072"/>
                <a:chOff x="899592" y="2924944"/>
                <a:chExt cx="864096" cy="648072"/>
              </a:xfrm>
            </p:grpSpPr>
            <p:sp>
              <p:nvSpPr>
                <p:cNvPr id="260" name="正方形/長方形 259">
                  <a:extLst>
                    <a:ext uri="{FF2B5EF4-FFF2-40B4-BE49-F238E27FC236}">
                      <a16:creationId xmlns:a16="http://schemas.microsoft.com/office/drawing/2014/main" id="{394EC461-A826-A54B-9C90-9FB9C2DB90A5}"/>
                    </a:ext>
                  </a:extLst>
                </p:cNvPr>
                <p:cNvSpPr/>
                <p:nvPr/>
              </p:nvSpPr>
              <p:spPr>
                <a:xfrm>
                  <a:off x="1115616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1" name="正方形/長方形 260">
                  <a:extLst>
                    <a:ext uri="{FF2B5EF4-FFF2-40B4-BE49-F238E27FC236}">
                      <a16:creationId xmlns:a16="http://schemas.microsoft.com/office/drawing/2014/main" id="{6588211D-CE48-A246-B893-B7396986868A}"/>
                    </a:ext>
                  </a:extLst>
                </p:cNvPr>
                <p:cNvSpPr/>
                <p:nvPr/>
              </p:nvSpPr>
              <p:spPr>
                <a:xfrm>
                  <a:off x="1115616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2" name="正方形/長方形 261">
                  <a:extLst>
                    <a:ext uri="{FF2B5EF4-FFF2-40B4-BE49-F238E27FC236}">
                      <a16:creationId xmlns:a16="http://schemas.microsoft.com/office/drawing/2014/main" id="{79915368-5006-0144-9294-D4C5D6DC71BA}"/>
                    </a:ext>
                  </a:extLst>
                </p:cNvPr>
                <p:cNvSpPr/>
                <p:nvPr/>
              </p:nvSpPr>
              <p:spPr>
                <a:xfrm>
                  <a:off x="1115616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3" name="正方形/長方形 262">
                  <a:extLst>
                    <a:ext uri="{FF2B5EF4-FFF2-40B4-BE49-F238E27FC236}">
                      <a16:creationId xmlns:a16="http://schemas.microsoft.com/office/drawing/2014/main" id="{54098A26-540F-E940-B25D-D059A1FD980E}"/>
                    </a:ext>
                  </a:extLst>
                </p:cNvPr>
                <p:cNvSpPr/>
                <p:nvPr/>
              </p:nvSpPr>
              <p:spPr>
                <a:xfrm>
                  <a:off x="899592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4" name="正方形/長方形 263">
                  <a:extLst>
                    <a:ext uri="{FF2B5EF4-FFF2-40B4-BE49-F238E27FC236}">
                      <a16:creationId xmlns:a16="http://schemas.microsoft.com/office/drawing/2014/main" id="{C55BE788-103C-AB4E-92F0-85FEEDA7DB9B}"/>
                    </a:ext>
                  </a:extLst>
                </p:cNvPr>
                <p:cNvSpPr/>
                <p:nvPr/>
              </p:nvSpPr>
              <p:spPr>
                <a:xfrm>
                  <a:off x="899592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7E4ABC4F-6595-0447-9E58-3DA4E4281F1D}"/>
                    </a:ext>
                  </a:extLst>
                </p:cNvPr>
                <p:cNvSpPr/>
                <p:nvPr/>
              </p:nvSpPr>
              <p:spPr>
                <a:xfrm>
                  <a:off x="899592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B828C7C8-612A-3443-90F3-9B8F67FA2023}"/>
                    </a:ext>
                  </a:extLst>
                </p:cNvPr>
                <p:cNvSpPr/>
                <p:nvPr/>
              </p:nvSpPr>
              <p:spPr>
                <a:xfrm>
                  <a:off x="1547664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7" name="正方形/長方形 266">
                  <a:extLst>
                    <a:ext uri="{FF2B5EF4-FFF2-40B4-BE49-F238E27FC236}">
                      <a16:creationId xmlns:a16="http://schemas.microsoft.com/office/drawing/2014/main" id="{FD868CA4-71AD-4542-A27D-299EF96E30AC}"/>
                    </a:ext>
                  </a:extLst>
                </p:cNvPr>
                <p:cNvSpPr/>
                <p:nvPr/>
              </p:nvSpPr>
              <p:spPr>
                <a:xfrm>
                  <a:off x="1547664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D4DB227C-E1BC-9742-BEE5-AF960D6B3BEA}"/>
                    </a:ext>
                  </a:extLst>
                </p:cNvPr>
                <p:cNvSpPr/>
                <p:nvPr/>
              </p:nvSpPr>
              <p:spPr>
                <a:xfrm>
                  <a:off x="1547664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66E76A2C-A0ED-9848-BB98-B88518F15102}"/>
                    </a:ext>
                  </a:extLst>
                </p:cNvPr>
                <p:cNvSpPr/>
                <p:nvPr/>
              </p:nvSpPr>
              <p:spPr>
                <a:xfrm>
                  <a:off x="1331640" y="2924944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70" name="正方形/長方形 269">
                  <a:extLst>
                    <a:ext uri="{FF2B5EF4-FFF2-40B4-BE49-F238E27FC236}">
                      <a16:creationId xmlns:a16="http://schemas.microsoft.com/office/drawing/2014/main" id="{DE852271-5741-9649-A6C0-55782361BD84}"/>
                    </a:ext>
                  </a:extLst>
                </p:cNvPr>
                <p:cNvSpPr/>
                <p:nvPr/>
              </p:nvSpPr>
              <p:spPr>
                <a:xfrm>
                  <a:off x="1331640" y="3140968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7DEC2ACA-5496-764E-A518-8029ED60DC04}"/>
                    </a:ext>
                  </a:extLst>
                </p:cNvPr>
                <p:cNvSpPr/>
                <p:nvPr/>
              </p:nvSpPr>
              <p:spPr>
                <a:xfrm>
                  <a:off x="1331640" y="3356992"/>
                  <a:ext cx="216024" cy="2160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223" name="グループ化 222">
                <a:extLst>
                  <a:ext uri="{FF2B5EF4-FFF2-40B4-BE49-F238E27FC236}">
                    <a16:creationId xmlns:a16="http://schemas.microsoft.com/office/drawing/2014/main" id="{AEC0A735-D983-EB47-9E12-53CAC70A14B8}"/>
                  </a:ext>
                </a:extLst>
              </p:cNvPr>
              <p:cNvGrpSpPr/>
              <p:nvPr/>
            </p:nvGrpSpPr>
            <p:grpSpPr>
              <a:xfrm>
                <a:off x="3491880" y="3861048"/>
                <a:ext cx="1080120" cy="864096"/>
                <a:chOff x="3059832" y="2852936"/>
                <a:chExt cx="1080120" cy="864096"/>
              </a:xfrm>
            </p:grpSpPr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EC362DAF-BDF7-8B44-B8D6-0BCDC91E3F0A}"/>
                    </a:ext>
                  </a:extLst>
                </p:cNvPr>
                <p:cNvSpPr/>
                <p:nvPr/>
              </p:nvSpPr>
              <p:spPr>
                <a:xfrm>
                  <a:off x="3059832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58AF821A-3DB9-DF46-B11D-3E4BD978F8D8}"/>
                    </a:ext>
                  </a:extLst>
                </p:cNvPr>
                <p:cNvSpPr/>
                <p:nvPr/>
              </p:nvSpPr>
              <p:spPr>
                <a:xfrm>
                  <a:off x="3059832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5C0486BF-B4D1-5C4E-BDAC-14C226F78DFE}"/>
                    </a:ext>
                  </a:extLst>
                </p:cNvPr>
                <p:cNvSpPr/>
                <p:nvPr/>
              </p:nvSpPr>
              <p:spPr>
                <a:xfrm>
                  <a:off x="3059832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2454F532-249A-AF4F-94A2-143D70876E42}"/>
                    </a:ext>
                  </a:extLst>
                </p:cNvPr>
                <p:cNvSpPr/>
                <p:nvPr/>
              </p:nvSpPr>
              <p:spPr>
                <a:xfrm>
                  <a:off x="3059832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B0713C39-ED89-974A-86DF-A27DD4C4F277}"/>
                    </a:ext>
                  </a:extLst>
                </p:cNvPr>
                <p:cNvSpPr/>
                <p:nvPr/>
              </p:nvSpPr>
              <p:spPr>
                <a:xfrm>
                  <a:off x="3275856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307C3F39-7EB3-814B-BEA0-96F32B835059}"/>
                    </a:ext>
                  </a:extLst>
                </p:cNvPr>
                <p:cNvSpPr/>
                <p:nvPr/>
              </p:nvSpPr>
              <p:spPr>
                <a:xfrm>
                  <a:off x="3275856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B065B87A-BDB7-444F-B032-D942D9035435}"/>
                    </a:ext>
                  </a:extLst>
                </p:cNvPr>
                <p:cNvSpPr/>
                <p:nvPr/>
              </p:nvSpPr>
              <p:spPr>
                <a:xfrm>
                  <a:off x="3275856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7" name="正方形/長方形 246">
                  <a:extLst>
                    <a:ext uri="{FF2B5EF4-FFF2-40B4-BE49-F238E27FC236}">
                      <a16:creationId xmlns:a16="http://schemas.microsoft.com/office/drawing/2014/main" id="{A7D1E7CB-7417-9444-867C-77F76FB20B4B}"/>
                    </a:ext>
                  </a:extLst>
                </p:cNvPr>
                <p:cNvSpPr/>
                <p:nvPr/>
              </p:nvSpPr>
              <p:spPr>
                <a:xfrm>
                  <a:off x="3275856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8" name="正方形/長方形 247">
                  <a:extLst>
                    <a:ext uri="{FF2B5EF4-FFF2-40B4-BE49-F238E27FC236}">
                      <a16:creationId xmlns:a16="http://schemas.microsoft.com/office/drawing/2014/main" id="{B63BC5A8-A038-D141-A7DF-14A7BE1C0E9F}"/>
                    </a:ext>
                  </a:extLst>
                </p:cNvPr>
                <p:cNvSpPr/>
                <p:nvPr/>
              </p:nvSpPr>
              <p:spPr>
                <a:xfrm>
                  <a:off x="3491880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49" name="正方形/長方形 248">
                  <a:extLst>
                    <a:ext uri="{FF2B5EF4-FFF2-40B4-BE49-F238E27FC236}">
                      <a16:creationId xmlns:a16="http://schemas.microsoft.com/office/drawing/2014/main" id="{FA0E506B-9748-E440-8FE0-06833F96EDB0}"/>
                    </a:ext>
                  </a:extLst>
                </p:cNvPr>
                <p:cNvSpPr/>
                <p:nvPr/>
              </p:nvSpPr>
              <p:spPr>
                <a:xfrm>
                  <a:off x="3491880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0" name="正方形/長方形 249">
                  <a:extLst>
                    <a:ext uri="{FF2B5EF4-FFF2-40B4-BE49-F238E27FC236}">
                      <a16:creationId xmlns:a16="http://schemas.microsoft.com/office/drawing/2014/main" id="{49C1BB14-E5A9-8A42-ADFE-CD25E67F36E5}"/>
                    </a:ext>
                  </a:extLst>
                </p:cNvPr>
                <p:cNvSpPr/>
                <p:nvPr/>
              </p:nvSpPr>
              <p:spPr>
                <a:xfrm>
                  <a:off x="3491880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1" name="正方形/長方形 250">
                  <a:extLst>
                    <a:ext uri="{FF2B5EF4-FFF2-40B4-BE49-F238E27FC236}">
                      <a16:creationId xmlns:a16="http://schemas.microsoft.com/office/drawing/2014/main" id="{49CD641A-A266-7947-92AE-22B3046BF58A}"/>
                    </a:ext>
                  </a:extLst>
                </p:cNvPr>
                <p:cNvSpPr/>
                <p:nvPr/>
              </p:nvSpPr>
              <p:spPr>
                <a:xfrm>
                  <a:off x="3491880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2" name="正方形/長方形 251">
                  <a:extLst>
                    <a:ext uri="{FF2B5EF4-FFF2-40B4-BE49-F238E27FC236}">
                      <a16:creationId xmlns:a16="http://schemas.microsoft.com/office/drawing/2014/main" id="{974C22B0-DB72-B249-A9BB-68E9D12AB6ED}"/>
                    </a:ext>
                  </a:extLst>
                </p:cNvPr>
                <p:cNvSpPr/>
                <p:nvPr/>
              </p:nvSpPr>
              <p:spPr>
                <a:xfrm>
                  <a:off x="3707904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3" name="正方形/長方形 252">
                  <a:extLst>
                    <a:ext uri="{FF2B5EF4-FFF2-40B4-BE49-F238E27FC236}">
                      <a16:creationId xmlns:a16="http://schemas.microsoft.com/office/drawing/2014/main" id="{C01324C0-DC89-A54D-B140-98D800293B0C}"/>
                    </a:ext>
                  </a:extLst>
                </p:cNvPr>
                <p:cNvSpPr/>
                <p:nvPr/>
              </p:nvSpPr>
              <p:spPr>
                <a:xfrm>
                  <a:off x="3707904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4" name="正方形/長方形 253">
                  <a:extLst>
                    <a:ext uri="{FF2B5EF4-FFF2-40B4-BE49-F238E27FC236}">
                      <a16:creationId xmlns:a16="http://schemas.microsoft.com/office/drawing/2014/main" id="{38EE44AC-1984-154E-922B-B6BD0A970320}"/>
                    </a:ext>
                  </a:extLst>
                </p:cNvPr>
                <p:cNvSpPr/>
                <p:nvPr/>
              </p:nvSpPr>
              <p:spPr>
                <a:xfrm>
                  <a:off x="3707904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5" name="正方形/長方形 254">
                  <a:extLst>
                    <a:ext uri="{FF2B5EF4-FFF2-40B4-BE49-F238E27FC236}">
                      <a16:creationId xmlns:a16="http://schemas.microsoft.com/office/drawing/2014/main" id="{C61A4C83-66B4-F745-A048-FFF722232110}"/>
                    </a:ext>
                  </a:extLst>
                </p:cNvPr>
                <p:cNvSpPr/>
                <p:nvPr/>
              </p:nvSpPr>
              <p:spPr>
                <a:xfrm>
                  <a:off x="3707904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6" name="正方形/長方形 255">
                  <a:extLst>
                    <a:ext uri="{FF2B5EF4-FFF2-40B4-BE49-F238E27FC236}">
                      <a16:creationId xmlns:a16="http://schemas.microsoft.com/office/drawing/2014/main" id="{D6D03E3B-08B6-0A48-B13E-6012EC70F4E2}"/>
                    </a:ext>
                  </a:extLst>
                </p:cNvPr>
                <p:cNvSpPr/>
                <p:nvPr/>
              </p:nvSpPr>
              <p:spPr>
                <a:xfrm>
                  <a:off x="3923928" y="2852936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9F149B00-ECE2-7840-A6BF-1549AD9067B3}"/>
                    </a:ext>
                  </a:extLst>
                </p:cNvPr>
                <p:cNvSpPr/>
                <p:nvPr/>
              </p:nvSpPr>
              <p:spPr>
                <a:xfrm>
                  <a:off x="3923928" y="3068960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8" name="正方形/長方形 257">
                  <a:extLst>
                    <a:ext uri="{FF2B5EF4-FFF2-40B4-BE49-F238E27FC236}">
                      <a16:creationId xmlns:a16="http://schemas.microsoft.com/office/drawing/2014/main" id="{18712062-F70C-CD45-BFC0-1D4485F43749}"/>
                    </a:ext>
                  </a:extLst>
                </p:cNvPr>
                <p:cNvSpPr/>
                <p:nvPr/>
              </p:nvSpPr>
              <p:spPr>
                <a:xfrm>
                  <a:off x="3923928" y="3284984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59" name="正方形/長方形 258">
                  <a:extLst>
                    <a:ext uri="{FF2B5EF4-FFF2-40B4-BE49-F238E27FC236}">
                      <a16:creationId xmlns:a16="http://schemas.microsoft.com/office/drawing/2014/main" id="{55A33412-4AD5-5546-A9DC-99CA9332CA76}"/>
                    </a:ext>
                  </a:extLst>
                </p:cNvPr>
                <p:cNvSpPr/>
                <p:nvPr/>
              </p:nvSpPr>
              <p:spPr>
                <a:xfrm>
                  <a:off x="3923928" y="3501008"/>
                  <a:ext cx="216024" cy="2160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DD970A63-E6F9-614C-A52A-68D2AA5ABDEF}"/>
                  </a:ext>
                </a:extLst>
              </p:cNvPr>
              <p:cNvGrpSpPr/>
              <p:nvPr/>
            </p:nvGrpSpPr>
            <p:grpSpPr>
              <a:xfrm>
                <a:off x="3491880" y="4869160"/>
                <a:ext cx="1080120" cy="648072"/>
                <a:chOff x="5652120" y="2924944"/>
                <a:chExt cx="1080120" cy="648072"/>
              </a:xfrm>
            </p:grpSpPr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C8B1372C-653B-2949-8071-9B448AC74C07}"/>
                    </a:ext>
                  </a:extLst>
                </p:cNvPr>
                <p:cNvSpPr/>
                <p:nvPr/>
              </p:nvSpPr>
              <p:spPr>
                <a:xfrm>
                  <a:off x="6300192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825DED4E-6E63-1F4B-81D4-3B02C2D9998D}"/>
                    </a:ext>
                  </a:extLst>
                </p:cNvPr>
                <p:cNvSpPr/>
                <p:nvPr/>
              </p:nvSpPr>
              <p:spPr>
                <a:xfrm>
                  <a:off x="6300192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7" name="正方形/長方形 226">
                  <a:extLst>
                    <a:ext uri="{FF2B5EF4-FFF2-40B4-BE49-F238E27FC236}">
                      <a16:creationId xmlns:a16="http://schemas.microsoft.com/office/drawing/2014/main" id="{A864C3E3-073E-AF4E-8B32-431DC976ED59}"/>
                    </a:ext>
                  </a:extLst>
                </p:cNvPr>
                <p:cNvSpPr/>
                <p:nvPr/>
              </p:nvSpPr>
              <p:spPr>
                <a:xfrm>
                  <a:off x="6300192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8" name="正方形/長方形 227">
                  <a:extLst>
                    <a:ext uri="{FF2B5EF4-FFF2-40B4-BE49-F238E27FC236}">
                      <a16:creationId xmlns:a16="http://schemas.microsoft.com/office/drawing/2014/main" id="{B8A7EC64-B8E7-0A4D-A0AE-0FD5E6928EDA}"/>
                    </a:ext>
                  </a:extLst>
                </p:cNvPr>
                <p:cNvSpPr/>
                <p:nvPr/>
              </p:nvSpPr>
              <p:spPr>
                <a:xfrm>
                  <a:off x="6084168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29" name="正方形/長方形 228">
                  <a:extLst>
                    <a:ext uri="{FF2B5EF4-FFF2-40B4-BE49-F238E27FC236}">
                      <a16:creationId xmlns:a16="http://schemas.microsoft.com/office/drawing/2014/main" id="{CF01F310-38EB-FB49-BB4C-E36B5102FB91}"/>
                    </a:ext>
                  </a:extLst>
                </p:cNvPr>
                <p:cNvSpPr/>
                <p:nvPr/>
              </p:nvSpPr>
              <p:spPr>
                <a:xfrm>
                  <a:off x="6084168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0" name="正方形/長方形 229">
                  <a:extLst>
                    <a:ext uri="{FF2B5EF4-FFF2-40B4-BE49-F238E27FC236}">
                      <a16:creationId xmlns:a16="http://schemas.microsoft.com/office/drawing/2014/main" id="{49A17B5C-806A-D845-A155-C78F221019C0}"/>
                    </a:ext>
                  </a:extLst>
                </p:cNvPr>
                <p:cNvSpPr/>
                <p:nvPr/>
              </p:nvSpPr>
              <p:spPr>
                <a:xfrm>
                  <a:off x="6084168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5CE81968-5058-FE46-9737-49B665F18481}"/>
                    </a:ext>
                  </a:extLst>
                </p:cNvPr>
                <p:cNvSpPr/>
                <p:nvPr/>
              </p:nvSpPr>
              <p:spPr>
                <a:xfrm>
                  <a:off x="5868144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2" name="正方形/長方形 231">
                  <a:extLst>
                    <a:ext uri="{FF2B5EF4-FFF2-40B4-BE49-F238E27FC236}">
                      <a16:creationId xmlns:a16="http://schemas.microsoft.com/office/drawing/2014/main" id="{38BCA260-5094-8B4F-928D-2598FAA0D0B1}"/>
                    </a:ext>
                  </a:extLst>
                </p:cNvPr>
                <p:cNvSpPr/>
                <p:nvPr/>
              </p:nvSpPr>
              <p:spPr>
                <a:xfrm>
                  <a:off x="5868144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3" name="正方形/長方形 232">
                  <a:extLst>
                    <a:ext uri="{FF2B5EF4-FFF2-40B4-BE49-F238E27FC236}">
                      <a16:creationId xmlns:a16="http://schemas.microsoft.com/office/drawing/2014/main" id="{5F4DD15A-3990-3541-8E2F-B9420EF4FD66}"/>
                    </a:ext>
                  </a:extLst>
                </p:cNvPr>
                <p:cNvSpPr/>
                <p:nvPr/>
              </p:nvSpPr>
              <p:spPr>
                <a:xfrm>
                  <a:off x="5868144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4" name="正方形/長方形 233">
                  <a:extLst>
                    <a:ext uri="{FF2B5EF4-FFF2-40B4-BE49-F238E27FC236}">
                      <a16:creationId xmlns:a16="http://schemas.microsoft.com/office/drawing/2014/main" id="{32C75233-364D-5F42-A948-37B4E1C6A203}"/>
                    </a:ext>
                  </a:extLst>
                </p:cNvPr>
                <p:cNvSpPr/>
                <p:nvPr/>
              </p:nvSpPr>
              <p:spPr>
                <a:xfrm>
                  <a:off x="5652120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D941CDD9-C87E-C74C-8F68-2F4B1A697E50}"/>
                    </a:ext>
                  </a:extLst>
                </p:cNvPr>
                <p:cNvSpPr/>
                <p:nvPr/>
              </p:nvSpPr>
              <p:spPr>
                <a:xfrm>
                  <a:off x="5652120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477F1EEA-F999-8C49-8B0E-DAD12B323A9E}"/>
                    </a:ext>
                  </a:extLst>
                </p:cNvPr>
                <p:cNvSpPr/>
                <p:nvPr/>
              </p:nvSpPr>
              <p:spPr>
                <a:xfrm>
                  <a:off x="5652120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44AE555F-CE50-2F46-9E00-7B70B4E2E541}"/>
                    </a:ext>
                  </a:extLst>
                </p:cNvPr>
                <p:cNvSpPr/>
                <p:nvPr/>
              </p:nvSpPr>
              <p:spPr>
                <a:xfrm>
                  <a:off x="6516216" y="2924944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464D406E-2A1E-F64D-B906-E4CDFAF4CEDD}"/>
                    </a:ext>
                  </a:extLst>
                </p:cNvPr>
                <p:cNvSpPr/>
                <p:nvPr/>
              </p:nvSpPr>
              <p:spPr>
                <a:xfrm>
                  <a:off x="6516216" y="3140968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70A4B4A2-9579-D34E-B969-F96BED5FCCB3}"/>
                    </a:ext>
                  </a:extLst>
                </p:cNvPr>
                <p:cNvSpPr/>
                <p:nvPr/>
              </p:nvSpPr>
              <p:spPr>
                <a:xfrm>
                  <a:off x="6516216" y="3356992"/>
                  <a:ext cx="216024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</p:grpSp>
        <p:sp>
          <p:nvSpPr>
            <p:cNvPr id="272" name="右矢印 271">
              <a:extLst>
                <a:ext uri="{FF2B5EF4-FFF2-40B4-BE49-F238E27FC236}">
                  <a16:creationId xmlns:a16="http://schemas.microsoft.com/office/drawing/2014/main" id="{B4768476-374A-0C43-B779-22FB93DBC190}"/>
                </a:ext>
              </a:extLst>
            </p:cNvPr>
            <p:cNvSpPr/>
            <p:nvPr/>
          </p:nvSpPr>
          <p:spPr>
            <a:xfrm>
              <a:off x="2987824" y="5661248"/>
              <a:ext cx="1872208" cy="216024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rgbClr val="FFFF00"/>
                </a:solidFill>
              </a:endParaRPr>
            </a:p>
          </p:txBody>
        </p:sp>
        <p:sp>
          <p:nvSpPr>
            <p:cNvPr id="273" name="右矢印 272">
              <a:extLst>
                <a:ext uri="{FF2B5EF4-FFF2-40B4-BE49-F238E27FC236}">
                  <a16:creationId xmlns:a16="http://schemas.microsoft.com/office/drawing/2014/main" id="{941852C7-A59F-5644-A7B3-35D272A0443E}"/>
                </a:ext>
              </a:extLst>
            </p:cNvPr>
            <p:cNvSpPr/>
            <p:nvPr/>
          </p:nvSpPr>
          <p:spPr>
            <a:xfrm rot="5400000">
              <a:off x="3959932" y="4617132"/>
              <a:ext cx="1872208" cy="216024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rgbClr val="FFFF00"/>
                </a:solidFill>
              </a:endParaRPr>
            </a:p>
          </p:txBody>
        </p:sp>
        <p:sp>
          <p:nvSpPr>
            <p:cNvPr id="274" name="テキスト ボックス 273">
              <a:extLst>
                <a:ext uri="{FF2B5EF4-FFF2-40B4-BE49-F238E27FC236}">
                  <a16:creationId xmlns:a16="http://schemas.microsoft.com/office/drawing/2014/main" id="{083AC159-7958-3941-909C-AC53B743A0CE}"/>
                </a:ext>
              </a:extLst>
            </p:cNvPr>
            <p:cNvSpPr txBox="1"/>
            <p:nvPr/>
          </p:nvSpPr>
          <p:spPr>
            <a:xfrm>
              <a:off x="1547664" y="5805264"/>
              <a:ext cx="1151083" cy="65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(</a:t>
              </a:r>
              <a:r>
                <a:rPr kumimoji="1" lang="en-US" altLang="ja-JP" sz="28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800"/>
                <a:t>, </a:t>
              </a:r>
              <a:r>
                <a:rPr kumimoji="1" lang="en-US" altLang="ja-JP" sz="28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800"/>
                <a:t>)</a:t>
              </a:r>
              <a:endParaRPr kumimoji="1" lang="ja-JP" altLang="en-US" sz="2800"/>
            </a:p>
          </p:txBody>
        </p:sp>
        <p:sp>
          <p:nvSpPr>
            <p:cNvPr id="275" name="テキスト ボックス 274">
              <a:extLst>
                <a:ext uri="{FF2B5EF4-FFF2-40B4-BE49-F238E27FC236}">
                  <a16:creationId xmlns:a16="http://schemas.microsoft.com/office/drawing/2014/main" id="{741F1F6D-70DF-7443-B59F-25DD87125FF1}"/>
                </a:ext>
              </a:extLst>
            </p:cNvPr>
            <p:cNvSpPr txBox="1"/>
            <p:nvPr/>
          </p:nvSpPr>
          <p:spPr>
            <a:xfrm>
              <a:off x="5004048" y="2924944"/>
              <a:ext cx="1151083" cy="65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(</a:t>
              </a:r>
              <a:r>
                <a:rPr kumimoji="1" lang="en-US" altLang="ja-JP" sz="2800">
                  <a:solidFill>
                    <a:srgbClr val="00B050"/>
                  </a:solidFill>
                </a:rPr>
                <a:t>4</a:t>
              </a:r>
              <a:r>
                <a:rPr kumimoji="1" lang="en-US" altLang="ja-JP" sz="2800"/>
                <a:t>, </a:t>
              </a:r>
              <a:r>
                <a:rPr kumimoji="1" lang="en-US" altLang="ja-JP" sz="28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800"/>
                <a:t>)</a:t>
              </a:r>
              <a:endParaRPr kumimoji="1" lang="ja-JP" altLang="en-US" sz="2800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ADDF2011-45A7-7443-AD41-1D71107B3C73}"/>
                </a:ext>
              </a:extLst>
            </p:cNvPr>
            <p:cNvSpPr txBox="1"/>
            <p:nvPr/>
          </p:nvSpPr>
          <p:spPr>
            <a:xfrm>
              <a:off x="6660230" y="5733256"/>
              <a:ext cx="1151083" cy="65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(</a:t>
              </a:r>
              <a:r>
                <a:rPr kumimoji="1" lang="en-US" altLang="ja-JP" sz="2800">
                  <a:solidFill>
                    <a:srgbClr val="FF0000"/>
                  </a:solidFill>
                </a:rPr>
                <a:t>3</a:t>
              </a:r>
              <a:r>
                <a:rPr kumimoji="1" lang="en-US" altLang="ja-JP" sz="2800"/>
                <a:t>, </a:t>
              </a:r>
              <a:r>
                <a:rPr kumimoji="1" lang="en-US" altLang="ja-JP" sz="2800">
                  <a:solidFill>
                    <a:srgbClr val="011893"/>
                  </a:solidFill>
                </a:rPr>
                <a:t>5</a:t>
              </a:r>
              <a:r>
                <a:rPr kumimoji="1" lang="en-US" altLang="ja-JP" sz="2800"/>
                <a:t>)</a:t>
              </a:r>
              <a:endParaRPr kumimoji="1" lang="ja-JP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4715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C9CE42-043F-FA46-8B1C-0ACCFAA3C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行列の近似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3EEFA8-387D-1343-984F-4A7143B06CF9}"/>
              </a:ext>
            </a:extLst>
          </p:cNvPr>
          <p:cNvSpPr/>
          <p:nvPr/>
        </p:nvSpPr>
        <p:spPr>
          <a:xfrm>
            <a:off x="899592" y="3212976"/>
            <a:ext cx="2088232" cy="16561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D84-A9C6-364F-A5B2-16DD892569B5}"/>
              </a:ext>
            </a:extLst>
          </p:cNvPr>
          <p:cNvSpPr/>
          <p:nvPr/>
        </p:nvSpPr>
        <p:spPr>
          <a:xfrm>
            <a:off x="4211960" y="3861048"/>
            <a:ext cx="2088232" cy="50405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A74726-629D-0D46-89AB-852CE75701E9}"/>
              </a:ext>
            </a:extLst>
          </p:cNvPr>
          <p:cNvSpPr/>
          <p:nvPr/>
        </p:nvSpPr>
        <p:spPr>
          <a:xfrm>
            <a:off x="6876256" y="3356992"/>
            <a:ext cx="504056" cy="165618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E1C0D7-39F9-BF48-94D4-DE34E55A1A58}"/>
              </a:ext>
            </a:extLst>
          </p:cNvPr>
          <p:cNvSpPr txBox="1"/>
          <p:nvPr/>
        </p:nvSpPr>
        <p:spPr>
          <a:xfrm>
            <a:off x="323528" y="1052736"/>
            <a:ext cx="836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列の行列と</a:t>
            </a:r>
            <a:r>
              <a:rPr kumimoji="1" lang="en-US" altLang="ja-JP" sz="2800"/>
              <a:t> </a:t>
            </a:r>
            <a:r>
              <a:rPr kumimoji="1" lang="en-US" altLang="ja-JP" sz="2800">
                <a:solidFill>
                  <a:srgbClr val="00B050"/>
                </a:solidFill>
              </a:rPr>
              <a:t>k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列の行列の積は</a:t>
            </a:r>
            <a:r>
              <a:rPr kumimoji="1" lang="en-US" altLang="ja-JP" sz="2800">
                <a:solidFill>
                  <a:srgbClr val="FF0000"/>
                </a:solidFill>
              </a:rPr>
              <a:t>m</a:t>
            </a:r>
            <a:r>
              <a:rPr kumimoji="1" lang="ja-JP" altLang="en-US" sz="2800"/>
              <a:t>行</a:t>
            </a:r>
            <a:r>
              <a:rPr kumimoji="1" lang="en-US" altLang="ja-JP" sz="2800">
                <a:solidFill>
                  <a:srgbClr val="011893"/>
                </a:solidFill>
              </a:rPr>
              <a:t>n</a:t>
            </a:r>
            <a:r>
              <a:rPr kumimoji="1" lang="ja-JP" altLang="en-US" sz="2800"/>
              <a:t>列になる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019D0B-F06F-E445-AD64-AAFF60A5B8EA}"/>
              </a:ext>
            </a:extLst>
          </p:cNvPr>
          <p:cNvSpPr txBox="1"/>
          <p:nvPr/>
        </p:nvSpPr>
        <p:spPr>
          <a:xfrm>
            <a:off x="1619672" y="1844824"/>
            <a:ext cx="6976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k</a:t>
            </a:r>
            <a:r>
              <a:rPr kumimoji="1" lang="ja-JP" altLang="en-US" sz="2000"/>
              <a:t>を小さくとると、大きな行列を細い行列の積で近似できる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9348EE56-5636-2246-B00B-A7F304993766}"/>
              </a:ext>
            </a:extLst>
          </p:cNvPr>
          <p:cNvSpPr/>
          <p:nvPr/>
        </p:nvSpPr>
        <p:spPr>
          <a:xfrm>
            <a:off x="1259632" y="1916832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46B7CB-55B5-EA47-83C1-14BE8EEFB1B5}"/>
              </a:ext>
            </a:extLst>
          </p:cNvPr>
          <p:cNvSpPr txBox="1"/>
          <p:nvPr/>
        </p:nvSpPr>
        <p:spPr>
          <a:xfrm>
            <a:off x="3131840" y="3789040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≒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73A0B5-DFEF-A247-A4D6-7C876F68C2D7}"/>
              </a:ext>
            </a:extLst>
          </p:cNvPr>
          <p:cNvSpPr txBox="1"/>
          <p:nvPr/>
        </p:nvSpPr>
        <p:spPr>
          <a:xfrm>
            <a:off x="6444208" y="37890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628860-281C-1E4E-B448-FF5B384FBE2D}"/>
              </a:ext>
            </a:extLst>
          </p:cNvPr>
          <p:cNvSpPr txBox="1"/>
          <p:nvPr/>
        </p:nvSpPr>
        <p:spPr>
          <a:xfrm>
            <a:off x="1691680" y="2564904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m</a:t>
            </a:r>
            <a:endParaRPr kumimoji="1" lang="ja-JP" altLang="en-US" sz="3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36559E-0B37-CD4E-8376-75BBB6ABE53F}"/>
              </a:ext>
            </a:extLst>
          </p:cNvPr>
          <p:cNvSpPr txBox="1"/>
          <p:nvPr/>
        </p:nvSpPr>
        <p:spPr>
          <a:xfrm>
            <a:off x="395536" y="37170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</a:t>
            </a:r>
            <a:endParaRPr kumimoji="1" lang="ja-JP" altLang="en-US" sz="3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2BEC5F-23E5-7E45-9996-3077B6C09BD1}"/>
              </a:ext>
            </a:extLst>
          </p:cNvPr>
          <p:cNvSpPr txBox="1"/>
          <p:nvPr/>
        </p:nvSpPr>
        <p:spPr>
          <a:xfrm>
            <a:off x="5076056" y="3356992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m</a:t>
            </a:r>
            <a:endParaRPr kumimoji="1" lang="ja-JP" altLang="en-US" sz="3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7D80B0-2453-2942-9510-DFC82622E6FD}"/>
              </a:ext>
            </a:extLst>
          </p:cNvPr>
          <p:cNvSpPr txBox="1"/>
          <p:nvPr/>
        </p:nvSpPr>
        <p:spPr>
          <a:xfrm>
            <a:off x="3851920" y="378904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k</a:t>
            </a:r>
            <a:endParaRPr kumimoji="1" lang="ja-JP" altLang="en-US" sz="3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E32B51-981E-274F-BF2A-9927325157CC}"/>
              </a:ext>
            </a:extLst>
          </p:cNvPr>
          <p:cNvSpPr txBox="1"/>
          <p:nvPr/>
        </p:nvSpPr>
        <p:spPr>
          <a:xfrm>
            <a:off x="6948264" y="2852936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k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8F52DC-43A4-CF4A-A6F5-78EDE56D5F3A}"/>
              </a:ext>
            </a:extLst>
          </p:cNvPr>
          <p:cNvSpPr txBox="1"/>
          <p:nvPr/>
        </p:nvSpPr>
        <p:spPr>
          <a:xfrm>
            <a:off x="7380312" y="386104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n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24900D-1F62-2C4C-B971-D1B2AC848A17}"/>
              </a:ext>
            </a:extLst>
          </p:cNvPr>
          <p:cNvSpPr txBox="1"/>
          <p:nvPr/>
        </p:nvSpPr>
        <p:spPr>
          <a:xfrm>
            <a:off x="971600" y="5085184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要素数</a:t>
            </a:r>
            <a:r>
              <a:rPr kumimoji="1" lang="en-US" altLang="ja-JP" sz="2400"/>
              <a:t>mn</a:t>
            </a:r>
            <a:endParaRPr kumimoji="1" lang="ja-JP" alt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12F856-6CBD-3F49-BF12-BF4013775D4B}"/>
              </a:ext>
            </a:extLst>
          </p:cNvPr>
          <p:cNvSpPr txBox="1"/>
          <p:nvPr/>
        </p:nvSpPr>
        <p:spPr>
          <a:xfrm>
            <a:off x="4427984" y="515719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要素数</a:t>
            </a:r>
            <a:r>
              <a:rPr kumimoji="1" lang="en-US" altLang="ja-JP" sz="2400"/>
              <a:t>mk</a:t>
            </a:r>
            <a:endParaRPr kumimoji="1" lang="ja-JP" altLang="en-US" sz="2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5E213B-3546-F943-8DB4-F06388C13399}"/>
              </a:ext>
            </a:extLst>
          </p:cNvPr>
          <p:cNvSpPr txBox="1"/>
          <p:nvPr/>
        </p:nvSpPr>
        <p:spPr>
          <a:xfrm>
            <a:off x="6588224" y="515719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要素数</a:t>
            </a:r>
            <a:r>
              <a:rPr kumimoji="1" lang="en-US" altLang="ja-JP" sz="2400"/>
              <a:t>kn</a:t>
            </a:r>
            <a:endParaRPr kumimoji="1" lang="ja-JP" altLang="en-US" sz="2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F2AF01-F43B-1642-B5A9-0C91D6B46F51}"/>
              </a:ext>
            </a:extLst>
          </p:cNvPr>
          <p:cNvSpPr txBox="1"/>
          <p:nvPr/>
        </p:nvSpPr>
        <p:spPr>
          <a:xfrm>
            <a:off x="2123728" y="6021288"/>
            <a:ext cx="4635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k &lt;&lt; m, n </a:t>
            </a:r>
            <a:r>
              <a:rPr kumimoji="1" lang="ja-JP" altLang="en-US" sz="2800"/>
              <a:t>なら</a:t>
            </a:r>
            <a:r>
              <a:rPr kumimoji="1" lang="en-US" altLang="ja-JP" sz="2800"/>
              <a:t> </a:t>
            </a:r>
            <a:r>
              <a:rPr lang="en-US" altLang="ja-JP" sz="2800"/>
              <a:t>mn &gt;&gt; k(m+n)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00181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42CE7AC-ABA4-DE41-934A-BBA4AB43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特異値分解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AD05778-B0FA-6E42-BD9F-B40036ABA58C}"/>
                  </a:ext>
                </a:extLst>
              </p:cNvPr>
              <p:cNvSpPr txBox="1"/>
              <p:nvPr/>
            </p:nvSpPr>
            <p:spPr>
              <a:xfrm>
                <a:off x="3491880" y="1772816"/>
                <a:ext cx="234763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AD05778-B0FA-6E42-BD9F-B40036AB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72816"/>
                <a:ext cx="2347630" cy="631455"/>
              </a:xfrm>
              <a:prstGeom prst="rect">
                <a:avLst/>
              </a:prstGeom>
              <a:blipFill>
                <a:blip r:embed="rId2"/>
                <a:stretch>
                  <a:fillRect l="-4301" t="-2000" r="-2688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F7C3F4-C2F4-6F4C-8D63-2CEB4F25CE09}"/>
              </a:ext>
            </a:extLst>
          </p:cNvPr>
          <p:cNvSpPr/>
          <p:nvPr/>
        </p:nvSpPr>
        <p:spPr>
          <a:xfrm>
            <a:off x="611560" y="3213130"/>
            <a:ext cx="1656184" cy="1104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AEF78-EB03-FB44-84DF-C37CD2CA64DA}"/>
              </a:ext>
            </a:extLst>
          </p:cNvPr>
          <p:cNvSpPr/>
          <p:nvPr/>
        </p:nvSpPr>
        <p:spPr>
          <a:xfrm>
            <a:off x="3257615" y="3212909"/>
            <a:ext cx="1104123" cy="1104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479B5C-1028-CE48-8CC5-16DCF46CC0F0}"/>
              </a:ext>
            </a:extLst>
          </p:cNvPr>
          <p:cNvSpPr/>
          <p:nvPr/>
        </p:nvSpPr>
        <p:spPr>
          <a:xfrm>
            <a:off x="4775544" y="3212909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9FF327-E755-8742-A285-2D4B587F63F5}"/>
              </a:ext>
            </a:extLst>
          </p:cNvPr>
          <p:cNvSpPr/>
          <p:nvPr/>
        </p:nvSpPr>
        <p:spPr>
          <a:xfrm>
            <a:off x="6372200" y="2852936"/>
            <a:ext cx="1658935" cy="1656404"/>
          </a:xfrm>
          <a:prstGeom prst="rect">
            <a:avLst/>
          </a:prstGeom>
          <a:solidFill>
            <a:srgbClr val="EBA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FF889-2088-8843-B3DB-5ABDFF830258}"/>
              </a:ext>
            </a:extLst>
          </p:cNvPr>
          <p:cNvSpPr txBox="1"/>
          <p:nvPr/>
        </p:nvSpPr>
        <p:spPr>
          <a:xfrm>
            <a:off x="4403763" y="344429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D84DBC-0EA0-CC48-A624-C5EECDCBF368}"/>
              </a:ext>
            </a:extLst>
          </p:cNvPr>
          <p:cNvSpPr txBox="1"/>
          <p:nvPr/>
        </p:nvSpPr>
        <p:spPr>
          <a:xfrm>
            <a:off x="5885269" y="34442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C77EF5-2902-FD4A-BEA5-411E972B70CC}"/>
              </a:ext>
            </a:extLst>
          </p:cNvPr>
          <p:cNvSpPr txBox="1"/>
          <p:nvPr/>
        </p:nvSpPr>
        <p:spPr>
          <a:xfrm>
            <a:off x="2625224" y="34292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2EF73E-CF75-134A-9797-76378BC2343B}"/>
                  </a:ext>
                </a:extLst>
              </p:cNvPr>
              <p:cNvSpPr txBox="1"/>
              <p:nvPr/>
            </p:nvSpPr>
            <p:spPr>
              <a:xfrm>
                <a:off x="1210582" y="343671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2EF73E-CF75-134A-9797-76378BC2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82" y="3436716"/>
                <a:ext cx="458139" cy="615553"/>
              </a:xfrm>
              <a:prstGeom prst="rect">
                <a:avLst/>
              </a:prstGeom>
              <a:blipFill>
                <a:blip r:embed="rId3"/>
                <a:stretch>
                  <a:fillRect l="-21622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465B773-3D21-ED4E-A9D7-A81B1C8EABFF}"/>
                  </a:ext>
                </a:extLst>
              </p:cNvPr>
              <p:cNvSpPr txBox="1"/>
              <p:nvPr/>
            </p:nvSpPr>
            <p:spPr>
              <a:xfrm>
                <a:off x="3526865" y="343671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465B773-3D21-ED4E-A9D7-A81B1C8E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65" y="3436716"/>
                <a:ext cx="478080" cy="615553"/>
              </a:xfrm>
              <a:prstGeom prst="rect">
                <a:avLst/>
              </a:prstGeom>
              <a:blipFill>
                <a:blip r:embed="rId4"/>
                <a:stretch>
                  <a:fillRect l="-23684" r="-2105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B2B289-E362-1647-A21D-2BD845A7543A}"/>
                  </a:ext>
                </a:extLst>
              </p:cNvPr>
              <p:cNvSpPr txBox="1"/>
              <p:nvPr/>
            </p:nvSpPr>
            <p:spPr>
              <a:xfrm>
                <a:off x="6948264" y="3316189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B2B289-E362-1647-A21D-2BD845A7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316189"/>
                <a:ext cx="703654" cy="631455"/>
              </a:xfrm>
              <a:prstGeom prst="rect">
                <a:avLst/>
              </a:prstGeom>
              <a:blipFill>
                <a:blip r:embed="rId5"/>
                <a:stretch>
                  <a:fillRect l="-14035" r="-877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B2C61DE-67A4-4046-920A-FEAA45C41AEB}"/>
                  </a:ext>
                </a:extLst>
              </p:cNvPr>
              <p:cNvSpPr txBox="1"/>
              <p:nvPr/>
            </p:nvSpPr>
            <p:spPr>
              <a:xfrm>
                <a:off x="5076056" y="3429000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B2C61DE-67A4-4046-920A-FEAA45C4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429000"/>
                <a:ext cx="395942" cy="615553"/>
              </a:xfrm>
              <a:prstGeom prst="rect">
                <a:avLst/>
              </a:prstGeom>
              <a:blipFill>
                <a:blip r:embed="rId6"/>
                <a:stretch>
                  <a:fillRect l="-28125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F2D9EF-76B0-914A-A38C-9AC79128E00F}"/>
                  </a:ext>
                </a:extLst>
              </p:cNvPr>
              <p:cNvSpPr txBox="1"/>
              <p:nvPr/>
            </p:nvSpPr>
            <p:spPr>
              <a:xfrm>
                <a:off x="1619672" y="479715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F2D9EF-76B0-914A-A38C-9AC79128E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797152"/>
                <a:ext cx="395942" cy="615553"/>
              </a:xfrm>
              <a:prstGeom prst="rect">
                <a:avLst/>
              </a:prstGeom>
              <a:blipFill>
                <a:blip r:embed="rId6"/>
                <a:stretch>
                  <a:fillRect l="-28125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CB947-326E-D447-B1DF-5588BFB0C1F0}"/>
              </a:ext>
            </a:extLst>
          </p:cNvPr>
          <p:cNvSpPr txBox="1"/>
          <p:nvPr/>
        </p:nvSpPr>
        <p:spPr>
          <a:xfrm>
            <a:off x="233975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対角行列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40913C-EE47-B846-A6FF-54BE0C920E45}"/>
              </a:ext>
            </a:extLst>
          </p:cNvPr>
          <p:cNvSpPr txBox="1"/>
          <p:nvPr/>
        </p:nvSpPr>
        <p:spPr>
          <a:xfrm>
            <a:off x="1475656" y="980728"/>
            <a:ext cx="599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Singular Value Decomposition, SVD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8268223-8751-4F48-8799-9B4EE3B566B0}"/>
                  </a:ext>
                </a:extLst>
              </p:cNvPr>
              <p:cNvSpPr txBox="1"/>
              <p:nvPr/>
            </p:nvSpPr>
            <p:spPr>
              <a:xfrm>
                <a:off x="1187624" y="546112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8268223-8751-4F48-8799-9B4EE3B5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61126"/>
                <a:ext cx="478080" cy="615553"/>
              </a:xfrm>
              <a:prstGeom prst="rect">
                <a:avLst/>
              </a:prstGeom>
              <a:blipFill>
                <a:blip r:embed="rId7"/>
                <a:stretch>
                  <a:fillRect l="-23684" r="-2105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BE087C2-0C0A-604E-A95F-ACA9C67E7BD8}"/>
                  </a:ext>
                </a:extLst>
              </p:cNvPr>
              <p:cNvSpPr txBox="1"/>
              <p:nvPr/>
            </p:nvSpPr>
            <p:spPr>
              <a:xfrm>
                <a:off x="1691680" y="5445224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BE087C2-0C0A-604E-A95F-ACA9C67E7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45224"/>
                <a:ext cx="703654" cy="631455"/>
              </a:xfrm>
              <a:prstGeom prst="rect">
                <a:avLst/>
              </a:prstGeom>
              <a:blipFill>
                <a:blip r:embed="rId8"/>
                <a:stretch>
                  <a:fillRect l="-14035" t="-2000" r="-8772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6C9629-080B-F446-8CE3-F9BFF320A6CD}"/>
              </a:ext>
            </a:extLst>
          </p:cNvPr>
          <p:cNvSpPr txBox="1"/>
          <p:nvPr/>
        </p:nvSpPr>
        <p:spPr>
          <a:xfrm>
            <a:off x="2339752" y="5589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ユニタリ行列</a:t>
            </a:r>
          </a:p>
        </p:txBody>
      </p:sp>
    </p:spTree>
    <p:extLst>
      <p:ext uri="{BB962C8B-B14F-4D97-AF65-F5344CB8AC3E}">
        <p14:creationId xmlns:p14="http://schemas.microsoft.com/office/powerpoint/2010/main" val="368781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90739C-3486-A347-A9CF-1927B5894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特異値分解による低ランク近似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10947F-A4DB-0B43-883C-A103C28570C5}"/>
              </a:ext>
            </a:extLst>
          </p:cNvPr>
          <p:cNvSpPr/>
          <p:nvPr/>
        </p:nvSpPr>
        <p:spPr>
          <a:xfrm>
            <a:off x="827584" y="1412930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5AE602-B8F2-CF4E-A714-0A2A4EC2F8FC}"/>
              </a:ext>
            </a:extLst>
          </p:cNvPr>
          <p:cNvSpPr/>
          <p:nvPr/>
        </p:nvSpPr>
        <p:spPr>
          <a:xfrm>
            <a:off x="3473639" y="1412709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058E0E-AE62-E242-B7F3-B968CB0BBF8A}"/>
              </a:ext>
            </a:extLst>
          </p:cNvPr>
          <p:cNvSpPr/>
          <p:nvPr/>
        </p:nvSpPr>
        <p:spPr>
          <a:xfrm>
            <a:off x="4991568" y="1412709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53299E-63F9-BE42-95A4-46B900284382}"/>
              </a:ext>
            </a:extLst>
          </p:cNvPr>
          <p:cNvSpPr/>
          <p:nvPr/>
        </p:nvSpPr>
        <p:spPr>
          <a:xfrm>
            <a:off x="6588224" y="1052736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8D5D9C-99DD-0344-9C37-AB04D8DE7EFE}"/>
              </a:ext>
            </a:extLst>
          </p:cNvPr>
          <p:cNvSpPr txBox="1"/>
          <p:nvPr/>
        </p:nvSpPr>
        <p:spPr>
          <a:xfrm>
            <a:off x="4619787" y="164409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1D9B66-A79E-7B4B-B80F-0554FE9D708F}"/>
              </a:ext>
            </a:extLst>
          </p:cNvPr>
          <p:cNvSpPr txBox="1"/>
          <p:nvPr/>
        </p:nvSpPr>
        <p:spPr>
          <a:xfrm>
            <a:off x="6101293" y="16440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216078-27D9-9441-B8B7-BAACACDBAFBB}"/>
              </a:ext>
            </a:extLst>
          </p:cNvPr>
          <p:cNvSpPr txBox="1"/>
          <p:nvPr/>
        </p:nvSpPr>
        <p:spPr>
          <a:xfrm>
            <a:off x="2841248" y="16290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19B636-B7EF-1E43-867F-E18E44037BA4}"/>
                  </a:ext>
                </a:extLst>
              </p:cNvPr>
              <p:cNvSpPr txBox="1"/>
              <p:nvPr/>
            </p:nvSpPr>
            <p:spPr>
              <a:xfrm>
                <a:off x="1426606" y="163651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19B636-B7EF-1E43-867F-E18E4403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06" y="1636516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1622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332F006-0368-B342-B01B-C9A6F975CB0B}"/>
                  </a:ext>
                </a:extLst>
              </p:cNvPr>
              <p:cNvSpPr txBox="1"/>
              <p:nvPr/>
            </p:nvSpPr>
            <p:spPr>
              <a:xfrm>
                <a:off x="3742889" y="163651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332F006-0368-B342-B01B-C9A6F975C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89" y="1636516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3684" r="-2105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A0AD047-AFE3-514E-86F2-35F5740CC13A}"/>
                  </a:ext>
                </a:extLst>
              </p:cNvPr>
              <p:cNvSpPr txBox="1"/>
              <p:nvPr/>
            </p:nvSpPr>
            <p:spPr>
              <a:xfrm>
                <a:off x="7164288" y="1515989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A0AD047-AFE3-514E-86F2-35F5740C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515989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6071" r="-8929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4E013-3354-5D42-88D8-51BFE3D68F28}"/>
                  </a:ext>
                </a:extLst>
              </p:cNvPr>
              <p:cNvSpPr txBox="1"/>
              <p:nvPr/>
            </p:nvSpPr>
            <p:spPr>
              <a:xfrm>
                <a:off x="5292828" y="1636516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4E013-3354-5D42-88D8-51BFE3D6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28" y="1636516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8125" r="-25000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02FB3A-4C54-394D-AEB8-27001F553738}"/>
              </a:ext>
            </a:extLst>
          </p:cNvPr>
          <p:cNvSpPr/>
          <p:nvPr/>
        </p:nvSpPr>
        <p:spPr>
          <a:xfrm>
            <a:off x="3496691" y="3129077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9BAAAA-048D-FA40-8281-831C1E108F43}"/>
                  </a:ext>
                </a:extLst>
              </p:cNvPr>
              <p:cNvSpPr txBox="1"/>
              <p:nvPr/>
            </p:nvSpPr>
            <p:spPr>
              <a:xfrm>
                <a:off x="3505321" y="3339089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9BAAAA-048D-FA40-8281-831C1E10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21" y="3339089"/>
                <a:ext cx="1095493" cy="684098"/>
              </a:xfrm>
              <a:prstGeom prst="rect">
                <a:avLst/>
              </a:prstGeom>
              <a:blipFill>
                <a:blip r:embed="rId6"/>
                <a:stretch>
                  <a:fillRect l="-10465" r="-10465"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57DDB2-EC2D-324E-B864-C514FEDDFC1A}"/>
              </a:ext>
            </a:extLst>
          </p:cNvPr>
          <p:cNvSpPr/>
          <p:nvPr/>
        </p:nvSpPr>
        <p:spPr>
          <a:xfrm>
            <a:off x="5145313" y="2852936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44B99B-D722-1B4D-B7EA-F261910A0FC6}"/>
              </a:ext>
            </a:extLst>
          </p:cNvPr>
          <p:cNvSpPr txBox="1"/>
          <p:nvPr/>
        </p:nvSpPr>
        <p:spPr>
          <a:xfrm>
            <a:off x="4690648" y="3388751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A43CBAF-48AD-0A4D-9218-F4A5C59AFB79}"/>
                  </a:ext>
                </a:extLst>
              </p:cNvPr>
              <p:cNvSpPr txBox="1"/>
              <p:nvPr/>
            </p:nvSpPr>
            <p:spPr>
              <a:xfrm>
                <a:off x="5288881" y="3339089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A43CBAF-48AD-0A4D-9218-F4A5C59A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881" y="3339089"/>
                <a:ext cx="1321067" cy="684098"/>
              </a:xfrm>
              <a:prstGeom prst="rect">
                <a:avLst/>
              </a:prstGeom>
              <a:blipFill>
                <a:blip r:embed="rId7"/>
                <a:stretch>
                  <a:fillRect r="-5714"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29971-0D55-1643-8F16-B5668B4669A0}"/>
              </a:ext>
            </a:extLst>
          </p:cNvPr>
          <p:cNvSpPr txBox="1"/>
          <p:nvPr/>
        </p:nvSpPr>
        <p:spPr>
          <a:xfrm>
            <a:off x="2834592" y="328498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FB9F7C-2DE4-CF4D-BC45-4F3C98134C98}"/>
              </a:ext>
            </a:extLst>
          </p:cNvPr>
          <p:cNvSpPr/>
          <p:nvPr/>
        </p:nvSpPr>
        <p:spPr>
          <a:xfrm>
            <a:off x="841477" y="5341919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5674190-CCD4-9949-9797-2757FB32C96A}"/>
                  </a:ext>
                </a:extLst>
              </p:cNvPr>
              <p:cNvSpPr txBox="1"/>
              <p:nvPr/>
            </p:nvSpPr>
            <p:spPr>
              <a:xfrm>
                <a:off x="1440499" y="5565505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5674190-CCD4-9949-9797-2757FB32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9" y="5565505"/>
                <a:ext cx="458138" cy="626646"/>
              </a:xfrm>
              <a:prstGeom prst="rect">
                <a:avLst/>
              </a:prstGeom>
              <a:blipFill>
                <a:blip r:embed="rId8"/>
                <a:stretch>
                  <a:fillRect l="-21622" t="-9804" r="-2162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3E9C35-E1AD-1D43-A7D3-C8253B06F4FA}"/>
              </a:ext>
            </a:extLst>
          </p:cNvPr>
          <p:cNvSpPr txBox="1"/>
          <p:nvPr/>
        </p:nvSpPr>
        <p:spPr>
          <a:xfrm>
            <a:off x="2785693" y="5581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8EA0772-26D2-C04C-9C04-299AEEFE8A99}"/>
              </a:ext>
            </a:extLst>
          </p:cNvPr>
          <p:cNvSpPr/>
          <p:nvPr/>
        </p:nvSpPr>
        <p:spPr>
          <a:xfrm>
            <a:off x="3417114" y="5410427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F851AA-C209-0E45-AA2F-6E99027B06F3}"/>
              </a:ext>
            </a:extLst>
          </p:cNvPr>
          <p:cNvSpPr/>
          <p:nvPr/>
        </p:nvSpPr>
        <p:spPr>
          <a:xfrm>
            <a:off x="5065736" y="5134286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F1A1B4-4E0C-F34A-8D1F-D741812DBA64}"/>
              </a:ext>
            </a:extLst>
          </p:cNvPr>
          <p:cNvSpPr txBox="1"/>
          <p:nvPr/>
        </p:nvSpPr>
        <p:spPr>
          <a:xfrm>
            <a:off x="4611071" y="5670101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2A24F6B-AFD9-AE45-BEC3-A918CA6AFC97}"/>
              </a:ext>
            </a:extLst>
          </p:cNvPr>
          <p:cNvSpPr/>
          <p:nvPr/>
        </p:nvSpPr>
        <p:spPr>
          <a:xfrm>
            <a:off x="3417114" y="5410427"/>
            <a:ext cx="232675" cy="11041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956394-3045-4543-BE93-DFF1733955F4}"/>
              </a:ext>
            </a:extLst>
          </p:cNvPr>
          <p:cNvSpPr/>
          <p:nvPr/>
        </p:nvSpPr>
        <p:spPr>
          <a:xfrm>
            <a:off x="5065736" y="513428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B1FCBB6-44BC-4547-B1E7-737D83A4D599}"/>
                  </a:ext>
                </a:extLst>
              </p:cNvPr>
              <p:cNvSpPr txBox="1"/>
              <p:nvPr/>
            </p:nvSpPr>
            <p:spPr>
              <a:xfrm>
                <a:off x="3399394" y="5581946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B1FCBB6-44BC-4547-B1E7-737D83A4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94" y="5581946"/>
                <a:ext cx="1095493" cy="684098"/>
              </a:xfrm>
              <a:prstGeom prst="rect">
                <a:avLst/>
              </a:prstGeom>
              <a:blipFill>
                <a:blip r:embed="rId9"/>
                <a:stretch>
                  <a:fillRect l="-10345" r="-9195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2DEF49-54BD-4340-BA37-19BEC8CE53CD}"/>
                  </a:ext>
                </a:extLst>
              </p:cNvPr>
              <p:cNvSpPr txBox="1"/>
              <p:nvPr/>
            </p:nvSpPr>
            <p:spPr>
              <a:xfrm>
                <a:off x="5281050" y="5620439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2DEF49-54BD-4340-BA37-19BEC8CE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50" y="5620439"/>
                <a:ext cx="1321067" cy="684098"/>
              </a:xfrm>
              <a:prstGeom prst="rect">
                <a:avLst/>
              </a:prstGeom>
              <a:blipFill>
                <a:blip r:embed="rId10"/>
                <a:stretch>
                  <a:fillRect r="-4762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51D0EB-0D77-C44B-8424-ED914A780686}"/>
              </a:ext>
            </a:extLst>
          </p:cNvPr>
          <p:cNvSpPr txBox="1"/>
          <p:nvPr/>
        </p:nvSpPr>
        <p:spPr>
          <a:xfrm>
            <a:off x="3209587" y="462616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0070C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2E9786-31CA-CA4B-B399-FBA46212F42E}"/>
              </a:ext>
            </a:extLst>
          </p:cNvPr>
          <p:cNvCxnSpPr/>
          <p:nvPr/>
        </p:nvCxnSpPr>
        <p:spPr>
          <a:xfrm>
            <a:off x="3533451" y="4980508"/>
            <a:ext cx="0" cy="399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1430C757-4E42-3047-B615-456813892616}"/>
              </a:ext>
            </a:extLst>
          </p:cNvPr>
          <p:cNvCxnSpPr>
            <a:endCxn id="28" idx="1"/>
          </p:cNvCxnSpPr>
          <p:nvPr/>
        </p:nvCxnSpPr>
        <p:spPr>
          <a:xfrm>
            <a:off x="4220969" y="4980508"/>
            <a:ext cx="844767" cy="276770"/>
          </a:xfrm>
          <a:prstGeom prst="bentConnector3">
            <a:avLst>
              <a:gd name="adj1" fmla="val -2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5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7C9626-8760-EF41-86A0-F3BAB45D7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</a:t>
            </a:r>
            <a:r>
              <a:rPr lang="ja-JP" altLang="en-US"/>
              <a:t>：画像の低ランク近似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14F832-D1B5-9649-885D-94FAC36F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2588859" cy="1800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963E22-B039-A944-935B-5FB3A653214B}"/>
              </a:ext>
            </a:extLst>
          </p:cNvPr>
          <p:cNvSpPr txBox="1"/>
          <p:nvPr/>
        </p:nvSpPr>
        <p:spPr>
          <a:xfrm>
            <a:off x="323528" y="119675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モノクロ画像は、行列とみなすことができる</a:t>
            </a:r>
            <a:endParaRPr kumimoji="1" lang="ja-JP" altLang="en-US" sz="3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AC42E25-A277-024C-B5F5-5BD37B63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420888"/>
            <a:ext cx="1728192" cy="18307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B04F2943-F730-5D49-AB7F-69A6D0505882}"/>
              </a:ext>
            </a:extLst>
          </p:cNvPr>
          <p:cNvSpPr/>
          <p:nvPr/>
        </p:nvSpPr>
        <p:spPr>
          <a:xfrm>
            <a:off x="2195736" y="2924944"/>
            <a:ext cx="144016" cy="1440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BAC0E6-BAD4-7843-A0A3-0743565176E1}"/>
              </a:ext>
            </a:extLst>
          </p:cNvPr>
          <p:cNvCxnSpPr>
            <a:cxnSpLocks/>
          </p:cNvCxnSpPr>
          <p:nvPr/>
        </p:nvCxnSpPr>
        <p:spPr>
          <a:xfrm flipH="1">
            <a:off x="2339752" y="2390274"/>
            <a:ext cx="1999637" cy="53467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0E739B-F95D-7546-86A7-9B76242019D9}"/>
              </a:ext>
            </a:extLst>
          </p:cNvPr>
          <p:cNvCxnSpPr>
            <a:cxnSpLocks/>
          </p:cNvCxnSpPr>
          <p:nvPr/>
        </p:nvCxnSpPr>
        <p:spPr>
          <a:xfrm flipH="1" flipV="1">
            <a:off x="2342147" y="3064042"/>
            <a:ext cx="1981200" cy="1203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5A65CFCC-488C-2947-9CD4-7FF2A4EF0545}"/>
              </a:ext>
            </a:extLst>
          </p:cNvPr>
          <p:cNvSpPr/>
          <p:nvPr/>
        </p:nvSpPr>
        <p:spPr>
          <a:xfrm>
            <a:off x="5077327" y="3192379"/>
            <a:ext cx="320842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316CD7-AE6B-C940-AFFE-741AD356FAC1}"/>
              </a:ext>
            </a:extLst>
          </p:cNvPr>
          <p:cNvSpPr/>
          <p:nvPr/>
        </p:nvSpPr>
        <p:spPr>
          <a:xfrm>
            <a:off x="7236296" y="2420888"/>
            <a:ext cx="576064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0202B-0663-0F47-AA1E-3F4335B32239}"/>
              </a:ext>
            </a:extLst>
          </p:cNvPr>
          <p:cNvSpPr/>
          <p:nvPr/>
        </p:nvSpPr>
        <p:spPr>
          <a:xfrm>
            <a:off x="7812360" y="2420888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3B66DE-4406-A04D-B8A0-B8FDA09E355D}"/>
              </a:ext>
            </a:extLst>
          </p:cNvPr>
          <p:cNvSpPr/>
          <p:nvPr/>
        </p:nvSpPr>
        <p:spPr>
          <a:xfrm>
            <a:off x="7236296" y="2996952"/>
            <a:ext cx="576064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A1DDBC-8D63-EB4A-9820-B16823EF508A}"/>
              </a:ext>
            </a:extLst>
          </p:cNvPr>
          <p:cNvSpPr/>
          <p:nvPr/>
        </p:nvSpPr>
        <p:spPr>
          <a:xfrm>
            <a:off x="7812360" y="2996952"/>
            <a:ext cx="57606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8314D9-7F25-4149-9F1B-00528B5D3437}"/>
              </a:ext>
            </a:extLst>
          </p:cNvPr>
          <p:cNvSpPr/>
          <p:nvPr/>
        </p:nvSpPr>
        <p:spPr>
          <a:xfrm>
            <a:off x="7236296" y="2420888"/>
            <a:ext cx="115212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B77FCBB-151C-AB4C-876A-658B4E93033A}"/>
              </a:ext>
            </a:extLst>
          </p:cNvPr>
          <p:cNvCxnSpPr>
            <a:cxnSpLocks/>
          </p:cNvCxnSpPr>
          <p:nvPr/>
        </p:nvCxnSpPr>
        <p:spPr>
          <a:xfrm flipH="1">
            <a:off x="5364090" y="2422358"/>
            <a:ext cx="1862878" cy="78932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DFA1B60-3FF1-FA46-828B-7AFBC03AC125}"/>
              </a:ext>
            </a:extLst>
          </p:cNvPr>
          <p:cNvCxnSpPr>
            <a:cxnSpLocks/>
          </p:cNvCxnSpPr>
          <p:nvPr/>
        </p:nvCxnSpPr>
        <p:spPr>
          <a:xfrm flipH="1" flipV="1">
            <a:off x="5374106" y="3481137"/>
            <a:ext cx="1852862" cy="9625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A77AF21-0514-E04B-AE80-27E27CF04FE7}"/>
              </a:ext>
            </a:extLst>
          </p:cNvPr>
          <p:cNvSpPr txBox="1"/>
          <p:nvPr/>
        </p:nvSpPr>
        <p:spPr>
          <a:xfrm>
            <a:off x="7331242" y="2550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25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929D84A-4364-2944-A272-DDEB64CC5827}"/>
              </a:ext>
            </a:extLst>
          </p:cNvPr>
          <p:cNvSpPr txBox="1"/>
          <p:nvPr/>
        </p:nvSpPr>
        <p:spPr>
          <a:xfrm>
            <a:off x="7868653" y="25426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68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B0BB57-DF52-9849-B9A3-655D16888B51}"/>
              </a:ext>
            </a:extLst>
          </p:cNvPr>
          <p:cNvSpPr txBox="1"/>
          <p:nvPr/>
        </p:nvSpPr>
        <p:spPr>
          <a:xfrm>
            <a:off x="7331243" y="3096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59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EDEA54C-FA3E-8A49-96A2-75C4E9A32225}"/>
              </a:ext>
            </a:extLst>
          </p:cNvPr>
          <p:cNvSpPr txBox="1"/>
          <p:nvPr/>
        </p:nvSpPr>
        <p:spPr>
          <a:xfrm>
            <a:off x="7868654" y="3080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12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135FB5E-BB0E-3841-A3E9-3292245F6249}"/>
              </a:ext>
            </a:extLst>
          </p:cNvPr>
          <p:cNvSpPr txBox="1"/>
          <p:nvPr/>
        </p:nvSpPr>
        <p:spPr>
          <a:xfrm>
            <a:off x="593557" y="4965032"/>
            <a:ext cx="862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高さ</a:t>
            </a:r>
            <a:r>
              <a:rPr kumimoji="1" lang="en-US" altLang="ja-JP" sz="2400"/>
              <a:t>h</a:t>
            </a:r>
            <a:r>
              <a:rPr kumimoji="1" lang="ja-JP" altLang="en-US" sz="2400"/>
              <a:t>、幅</a:t>
            </a:r>
            <a:r>
              <a:rPr kumimoji="1" lang="en-US" altLang="ja-JP" sz="2400"/>
              <a:t>w</a:t>
            </a:r>
            <a:r>
              <a:rPr kumimoji="1" lang="ja-JP" altLang="en-US" sz="2400"/>
              <a:t>のモノクロ画像は各要素</a:t>
            </a:r>
            <a:r>
              <a:rPr kumimoji="1" lang="en-US" altLang="ja-JP" sz="2400"/>
              <a:t>0</a:t>
            </a:r>
            <a:r>
              <a:rPr kumimoji="1" lang="ja-JP" altLang="en-US" sz="2400"/>
              <a:t>から</a:t>
            </a:r>
            <a:r>
              <a:rPr kumimoji="1" lang="en-US" altLang="ja-JP" sz="2400"/>
              <a:t>255</a:t>
            </a:r>
            <a:r>
              <a:rPr kumimoji="1" lang="ja-JP" altLang="en-US" sz="2400"/>
              <a:t>の</a:t>
            </a:r>
            <a:r>
              <a:rPr kumimoji="1" lang="en-US" altLang="ja-JP" sz="2400"/>
              <a:t>h</a:t>
            </a:r>
            <a:r>
              <a:rPr kumimoji="1" lang="ja-JP" altLang="en-US" sz="2400"/>
              <a:t>行</a:t>
            </a:r>
            <a:r>
              <a:rPr kumimoji="1" lang="en-US" altLang="ja-JP" sz="2400"/>
              <a:t>w</a:t>
            </a:r>
            <a:r>
              <a:rPr kumimoji="1" lang="ja-JP" altLang="en-US" sz="2400"/>
              <a:t>列の行列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67110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4E71A0-7CE9-584F-96F9-B77A7E2E3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2</a:t>
            </a:r>
            <a:r>
              <a:rPr kumimoji="1" lang="ja-JP" altLang="en-US"/>
              <a:t>：画像の低ランク近似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7DD78A8-4B10-C145-BED3-A0EB856C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2588859" cy="1800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4F2083-959A-F849-815D-1AB4E56ED5E2}"/>
              </a:ext>
            </a:extLst>
          </p:cNvPr>
          <p:cNvSpPr txBox="1"/>
          <p:nvPr/>
        </p:nvSpPr>
        <p:spPr>
          <a:xfrm>
            <a:off x="611560" y="112474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インターネットから</a:t>
            </a:r>
            <a:endParaRPr kumimoji="1" lang="en-US" altLang="ja-JP"/>
          </a:p>
          <a:p>
            <a:r>
              <a:rPr kumimoji="1" lang="ja-JP" altLang="en-US"/>
              <a:t>画像をダウンロード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ED92D9-EE5F-C948-A3E6-2B000B33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844824"/>
            <a:ext cx="2588859" cy="1800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BDF7AB-F659-5748-97EA-472747FC3A55}"/>
              </a:ext>
            </a:extLst>
          </p:cNvPr>
          <p:cNvSpPr txBox="1"/>
          <p:nvPr/>
        </p:nvSpPr>
        <p:spPr>
          <a:xfrm>
            <a:off x="5076056" y="13407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画像をモノクロ化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333D3F49-ED98-6D4E-9DAE-A1EFA3D0CCFE}"/>
              </a:ext>
            </a:extLst>
          </p:cNvPr>
          <p:cNvSpPr/>
          <p:nvPr/>
        </p:nvSpPr>
        <p:spPr>
          <a:xfrm>
            <a:off x="3851920" y="2492896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B9BD961-7334-5242-BF0D-18F907CA7C23}"/>
              </a:ext>
            </a:extLst>
          </p:cNvPr>
          <p:cNvGrpSpPr/>
          <p:nvPr/>
        </p:nvGrpSpPr>
        <p:grpSpPr>
          <a:xfrm>
            <a:off x="360214" y="5036852"/>
            <a:ext cx="4291997" cy="1208405"/>
            <a:chOff x="841477" y="5134286"/>
            <a:chExt cx="5883194" cy="1656404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0B8762A-98E4-CC4E-B744-E2C0C5810651}"/>
                </a:ext>
              </a:extLst>
            </p:cNvPr>
            <p:cNvSpPr/>
            <p:nvPr/>
          </p:nvSpPr>
          <p:spPr>
            <a:xfrm>
              <a:off x="841477" y="5341919"/>
              <a:ext cx="1656184" cy="1104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9FC5765-00A4-7046-B141-47AD5E9A7984}"/>
                    </a:ext>
                  </a:extLst>
                </p:cNvPr>
                <p:cNvSpPr txBox="1"/>
                <p:nvPr/>
              </p:nvSpPr>
              <p:spPr>
                <a:xfrm>
                  <a:off x="1440500" y="5565504"/>
                  <a:ext cx="399205" cy="515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9FC5765-00A4-7046-B141-47AD5E9A7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500" y="5565504"/>
                  <a:ext cx="399205" cy="515310"/>
                </a:xfrm>
                <a:prstGeom prst="rect">
                  <a:avLst/>
                </a:prstGeom>
                <a:blipFill>
                  <a:blip r:embed="rId4"/>
                  <a:stretch>
                    <a:fillRect l="-16667" t="-9677" r="-12500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4B5C3AB-B393-9144-B1CA-34E05E4E476F}"/>
                </a:ext>
              </a:extLst>
            </p:cNvPr>
            <p:cNvSpPr txBox="1"/>
            <p:nvPr/>
          </p:nvSpPr>
          <p:spPr>
            <a:xfrm>
              <a:off x="2785693" y="5581946"/>
              <a:ext cx="437701" cy="50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=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5A7960E-D4BF-E347-9929-9A774224430A}"/>
                </a:ext>
              </a:extLst>
            </p:cNvPr>
            <p:cNvSpPr/>
            <p:nvPr/>
          </p:nvSpPr>
          <p:spPr>
            <a:xfrm>
              <a:off x="3417114" y="5410427"/>
              <a:ext cx="1104123" cy="1104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366CF19-C13A-0842-B7A2-3873C14EB61D}"/>
                </a:ext>
              </a:extLst>
            </p:cNvPr>
            <p:cNvSpPr/>
            <p:nvPr/>
          </p:nvSpPr>
          <p:spPr>
            <a:xfrm>
              <a:off x="5065736" y="5134286"/>
              <a:ext cx="1658935" cy="1656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A36BE9B-E8D0-2E41-ACBE-DCF765951FA9}"/>
                </a:ext>
              </a:extLst>
            </p:cNvPr>
            <p:cNvSpPr txBox="1"/>
            <p:nvPr/>
          </p:nvSpPr>
          <p:spPr>
            <a:xfrm>
              <a:off x="4611069" y="5670101"/>
              <a:ext cx="408460" cy="50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761EC6A-4318-074F-A290-CDF033F290BF}"/>
                </a:ext>
              </a:extLst>
            </p:cNvPr>
            <p:cNvSpPr/>
            <p:nvPr/>
          </p:nvSpPr>
          <p:spPr>
            <a:xfrm>
              <a:off x="3417114" y="5410427"/>
              <a:ext cx="232675" cy="110412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56AEF4A-A9E9-124B-B0FD-8F89759A73E9}"/>
                </a:ext>
              </a:extLst>
            </p:cNvPr>
            <p:cNvSpPr/>
            <p:nvPr/>
          </p:nvSpPr>
          <p:spPr>
            <a:xfrm>
              <a:off x="5065736" y="5134286"/>
              <a:ext cx="1658934" cy="2459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FE072D4-BA94-BD45-ACC2-39C3C984B4D7}"/>
                    </a:ext>
                  </a:extLst>
                </p:cNvPr>
                <p:cNvSpPr txBox="1"/>
                <p:nvPr/>
              </p:nvSpPr>
              <p:spPr>
                <a:xfrm>
                  <a:off x="3399393" y="5581946"/>
                  <a:ext cx="922512" cy="5625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kumimoji="1" lang="el-GR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rad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FE072D4-BA94-BD45-ACC2-39C3C984B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393" y="5581946"/>
                  <a:ext cx="922512" cy="562595"/>
                </a:xfrm>
                <a:prstGeom prst="rect">
                  <a:avLst/>
                </a:prstGeom>
                <a:blipFill>
                  <a:blip r:embed="rId5"/>
                  <a:stretch>
                    <a:fillRect l="-7407" r="-7407" b="-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25FA7B8-8119-2040-A757-AF049BE5C0E2}"/>
                    </a:ext>
                  </a:extLst>
                </p:cNvPr>
                <p:cNvSpPr txBox="1"/>
                <p:nvPr/>
              </p:nvSpPr>
              <p:spPr>
                <a:xfrm>
                  <a:off x="5281050" y="5620439"/>
                  <a:ext cx="1108842" cy="5625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ja-JP" sz="24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altLang="ja-JP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rad>
                        <m:sSup>
                          <m:sSupPr>
                            <m:ctrlPr>
                              <a:rPr kumimoji="1" lang="el-GR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l-GR" altLang="ja-JP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25FA7B8-8119-2040-A757-AF049BE5C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050" y="5620439"/>
                  <a:ext cx="1108842" cy="562595"/>
                </a:xfrm>
                <a:prstGeom prst="rect">
                  <a:avLst/>
                </a:prstGeom>
                <a:blipFill>
                  <a:blip r:embed="rId6"/>
                  <a:stretch>
                    <a:fillRect r="-3077"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矢印 24">
            <a:extLst>
              <a:ext uri="{FF2B5EF4-FFF2-40B4-BE49-F238E27FC236}">
                <a16:creationId xmlns:a16="http://schemas.microsoft.com/office/drawing/2014/main" id="{356EE975-9820-B348-B1EA-794590E3E415}"/>
              </a:ext>
            </a:extLst>
          </p:cNvPr>
          <p:cNvSpPr/>
          <p:nvPr/>
        </p:nvSpPr>
        <p:spPr>
          <a:xfrm rot="8100000">
            <a:off x="3908069" y="4032939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0D5673-6744-154E-B44E-F1CE329D4078}"/>
              </a:ext>
            </a:extLst>
          </p:cNvPr>
          <p:cNvSpPr txBox="1"/>
          <p:nvPr/>
        </p:nvSpPr>
        <p:spPr>
          <a:xfrm>
            <a:off x="592288" y="43807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行列とみなして低ランク近似</a:t>
            </a: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93FF428E-EA09-E744-9935-7783D106EF8B}"/>
              </a:ext>
            </a:extLst>
          </p:cNvPr>
          <p:cNvSpPr/>
          <p:nvPr/>
        </p:nvSpPr>
        <p:spPr>
          <a:xfrm>
            <a:off x="5239562" y="5412559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9566D15-9839-B74E-8D16-275183CCA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216" y="4777977"/>
            <a:ext cx="1201152" cy="1539938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74B6D1-57A7-A148-8D69-8CA183A1083E}"/>
              </a:ext>
            </a:extLst>
          </p:cNvPr>
          <p:cNvSpPr txBox="1"/>
          <p:nvPr/>
        </p:nvSpPr>
        <p:spPr>
          <a:xfrm>
            <a:off x="5894203" y="42925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近似された画像</a:t>
            </a:r>
          </a:p>
        </p:txBody>
      </p:sp>
    </p:spTree>
    <p:extLst>
      <p:ext uri="{BB962C8B-B14F-4D97-AF65-F5344CB8AC3E}">
        <p14:creationId xmlns:p14="http://schemas.microsoft.com/office/powerpoint/2010/main" val="347818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19C35C-5496-AF42-8B06-113D7589C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前々回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解説：フィボナッチ数列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AE95F21-FB25-0245-91B2-A1E91D88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32" y="1525003"/>
            <a:ext cx="3581400" cy="342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15465C0-6473-5E45-B8CA-FE6541A7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6" y="1477210"/>
            <a:ext cx="2781300" cy="406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86EA75-B6E3-1B4D-A95E-B0F2E57CDDBC}"/>
              </a:ext>
            </a:extLst>
          </p:cNvPr>
          <p:cNvSpPr txBox="1"/>
          <p:nvPr/>
        </p:nvSpPr>
        <p:spPr>
          <a:xfrm>
            <a:off x="409074" y="10587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解きたい数列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072B62-9DB4-AB4C-8138-D3294661A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31" y="2680703"/>
            <a:ext cx="6324600" cy="469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1E34A7-5603-7643-B7D4-05EC11BC8BD9}"/>
              </a:ext>
            </a:extLst>
          </p:cNvPr>
          <p:cNvSpPr txBox="1"/>
          <p:nvPr/>
        </p:nvSpPr>
        <p:spPr>
          <a:xfrm>
            <a:off x="401053" y="20774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以下の形を仮定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86FFDBD-A56F-014E-8AB3-5D4343BD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33" y="4085724"/>
            <a:ext cx="3886200" cy="4191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5F5F7ED-F13C-154D-BA59-A44771528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22" y="5465344"/>
            <a:ext cx="2882900" cy="4191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43C1D-A9A9-5D41-B791-AB678A5775C4}"/>
              </a:ext>
            </a:extLst>
          </p:cNvPr>
          <p:cNvSpPr txBox="1"/>
          <p:nvPr/>
        </p:nvSpPr>
        <p:spPr>
          <a:xfrm>
            <a:off x="449179" y="338488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元の漸化式と見比べると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7C105C-3D8C-CC40-8E99-73D28AD875A4}"/>
              </a:ext>
            </a:extLst>
          </p:cNvPr>
          <p:cNvSpPr txBox="1"/>
          <p:nvPr/>
        </p:nvSpPr>
        <p:spPr>
          <a:xfrm>
            <a:off x="489284" y="4836696"/>
            <a:ext cx="341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α, β</a:t>
            </a:r>
            <a:r>
              <a:rPr kumimoji="1" lang="ja-JP" altLang="en-US" sz="2400"/>
              <a:t>は以下の方程式の解</a:t>
            </a:r>
          </a:p>
        </p:txBody>
      </p:sp>
    </p:spTree>
    <p:extLst>
      <p:ext uri="{BB962C8B-B14F-4D97-AF65-F5344CB8AC3E}">
        <p14:creationId xmlns:p14="http://schemas.microsoft.com/office/powerpoint/2010/main" val="41122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93E2BA3-1FFF-1140-999A-CCF08D0BE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前々回の</a:t>
            </a:r>
            <a:r>
              <a:rPr lang="ja-JP" altLang="en-US" dirty="0"/>
              <a:t>解説：フィボナッチ数列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5B133C5-1A69-0B40-9EF1-39E73FAF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2" y="1069475"/>
            <a:ext cx="5492416" cy="225071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12B1201-7CBE-B245-BC9B-FA89E5D6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9" y="3892259"/>
            <a:ext cx="2749216" cy="34619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21ACAC-E7D9-DF46-A67F-24E850D4C80A}"/>
              </a:ext>
            </a:extLst>
          </p:cNvPr>
          <p:cNvSpPr txBox="1"/>
          <p:nvPr/>
        </p:nvSpPr>
        <p:spPr>
          <a:xfrm>
            <a:off x="529389" y="3457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同様に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47657-C591-114F-8B48-E0501147C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018" y="5241088"/>
            <a:ext cx="3721100" cy="1092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4BC71-571A-1148-AD70-03EE85B96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82" y="4676942"/>
            <a:ext cx="927100" cy="279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538279-59D1-414D-B8E5-651CC9EEEEBF}"/>
              </a:ext>
            </a:extLst>
          </p:cNvPr>
          <p:cNvSpPr txBox="1"/>
          <p:nvPr/>
        </p:nvSpPr>
        <p:spPr>
          <a:xfrm>
            <a:off x="1692441" y="4636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を消去すると</a:t>
            </a:r>
          </a:p>
        </p:txBody>
      </p:sp>
    </p:spTree>
    <p:extLst>
      <p:ext uri="{BB962C8B-B14F-4D97-AF65-F5344CB8AC3E}">
        <p14:creationId xmlns:p14="http://schemas.microsoft.com/office/powerpoint/2010/main" val="37191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F73CC-2E43-B649-90AC-FBFCB920B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前々回の</a:t>
            </a:r>
            <a:r>
              <a:rPr lang="ja-JP" altLang="en-US" dirty="0"/>
              <a:t>解説：フィボナッチ数列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3CABDD-442C-884F-96C1-CC0E9D9388AA}"/>
              </a:ext>
            </a:extLst>
          </p:cNvPr>
          <p:cNvSpPr/>
          <p:nvPr/>
        </p:nvSpPr>
        <p:spPr>
          <a:xfrm rot="5400000">
            <a:off x="2883912" y="301372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DE4CE4-C09B-E645-BF84-A79071BBBFBA}"/>
              </a:ext>
            </a:extLst>
          </p:cNvPr>
          <p:cNvSpPr/>
          <p:nvPr/>
        </p:nvSpPr>
        <p:spPr>
          <a:xfrm rot="5400000">
            <a:off x="2883912" y="330175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551223-1921-4545-B11F-086147E8F3DB}"/>
              </a:ext>
            </a:extLst>
          </p:cNvPr>
          <p:cNvSpPr/>
          <p:nvPr/>
        </p:nvSpPr>
        <p:spPr>
          <a:xfrm rot="5400000">
            <a:off x="3171944" y="301372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8D78B9-289C-E848-96EC-FF8EF5238437}"/>
              </a:ext>
            </a:extLst>
          </p:cNvPr>
          <p:cNvSpPr/>
          <p:nvPr/>
        </p:nvSpPr>
        <p:spPr>
          <a:xfrm rot="5400000">
            <a:off x="2883912" y="2149624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30E84C-B82E-FE4D-AECD-39ABD6736390}"/>
              </a:ext>
            </a:extLst>
          </p:cNvPr>
          <p:cNvSpPr/>
          <p:nvPr/>
        </p:nvSpPr>
        <p:spPr>
          <a:xfrm rot="5400000">
            <a:off x="1443752" y="2149624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C61E94-DDC0-704D-B149-FC47EE172570}"/>
              </a:ext>
            </a:extLst>
          </p:cNvPr>
          <p:cNvSpPr/>
          <p:nvPr/>
        </p:nvSpPr>
        <p:spPr>
          <a:xfrm rot="5400000">
            <a:off x="1443752" y="3589784"/>
            <a:ext cx="2304256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E7A654-FEF9-2741-B00F-C35F8052DE56}"/>
              </a:ext>
            </a:extLst>
          </p:cNvPr>
          <p:cNvSpPr/>
          <p:nvPr/>
        </p:nvSpPr>
        <p:spPr>
          <a:xfrm rot="5400000">
            <a:off x="3748008" y="2149624"/>
            <a:ext cx="3744416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37343BC-8CC8-AE4E-A766-4148314ACF9F}"/>
              </a:ext>
            </a:extLst>
          </p:cNvPr>
          <p:cNvSpPr txBox="1"/>
          <p:nvPr/>
        </p:nvSpPr>
        <p:spPr>
          <a:xfrm>
            <a:off x="2875891" y="29818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24A301-6D98-A540-AC5E-BB3B801A4516}"/>
              </a:ext>
            </a:extLst>
          </p:cNvPr>
          <p:cNvSpPr txBox="1"/>
          <p:nvPr/>
        </p:nvSpPr>
        <p:spPr>
          <a:xfrm>
            <a:off x="2883912" y="326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6B348F-3873-7D4F-B815-05E32D1BCB9C}"/>
              </a:ext>
            </a:extLst>
          </p:cNvPr>
          <p:cNvSpPr txBox="1"/>
          <p:nvPr/>
        </p:nvSpPr>
        <p:spPr>
          <a:xfrm>
            <a:off x="3317048" y="3126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F58D2F-1CED-374B-8986-493B0A7A7EF7}"/>
              </a:ext>
            </a:extLst>
          </p:cNvPr>
          <p:cNvSpPr txBox="1"/>
          <p:nvPr/>
        </p:nvSpPr>
        <p:spPr>
          <a:xfrm>
            <a:off x="3148606" y="24203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F36149-EEA6-6247-BE67-7F9993D988F8}"/>
              </a:ext>
            </a:extLst>
          </p:cNvPr>
          <p:cNvSpPr txBox="1"/>
          <p:nvPr/>
        </p:nvSpPr>
        <p:spPr>
          <a:xfrm>
            <a:off x="2001596" y="26930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4CCE1C-52AC-E144-BEFD-996C8F5BDD6C}"/>
              </a:ext>
            </a:extLst>
          </p:cNvPr>
          <p:cNvSpPr txBox="1"/>
          <p:nvPr/>
        </p:nvSpPr>
        <p:spPr>
          <a:xfrm>
            <a:off x="2386607" y="4537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406445-C650-A04E-85D2-40C8E8577550}"/>
              </a:ext>
            </a:extLst>
          </p:cNvPr>
          <p:cNvSpPr txBox="1"/>
          <p:nvPr/>
        </p:nvSpPr>
        <p:spPr>
          <a:xfrm>
            <a:off x="5498776" y="3856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13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E1A801-86C9-3C4C-8641-554CD063B61E}"/>
              </a:ext>
            </a:extLst>
          </p:cNvPr>
          <p:cNvCxnSpPr>
            <a:cxnSpLocks/>
          </p:cNvCxnSpPr>
          <p:nvPr/>
        </p:nvCxnSpPr>
        <p:spPr>
          <a:xfrm>
            <a:off x="2940059" y="3166483"/>
            <a:ext cx="8021" cy="28073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A1474A-1618-6247-8ADF-39659D7D1DEB}"/>
              </a:ext>
            </a:extLst>
          </p:cNvPr>
          <p:cNvCxnSpPr>
            <a:cxnSpLocks/>
          </p:cNvCxnSpPr>
          <p:nvPr/>
        </p:nvCxnSpPr>
        <p:spPr>
          <a:xfrm>
            <a:off x="3088104" y="3503367"/>
            <a:ext cx="30915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F5E4C97-F7B7-0740-B864-9A54B46A1AE2}"/>
              </a:ext>
            </a:extLst>
          </p:cNvPr>
          <p:cNvCxnSpPr>
            <a:cxnSpLocks/>
          </p:cNvCxnSpPr>
          <p:nvPr/>
        </p:nvCxnSpPr>
        <p:spPr>
          <a:xfrm flipV="1">
            <a:off x="3637891" y="2757409"/>
            <a:ext cx="0" cy="4349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FB6FA1C-307C-D648-A0E0-DD9D9B220B14}"/>
              </a:ext>
            </a:extLst>
          </p:cNvPr>
          <p:cNvCxnSpPr>
            <a:cxnSpLocks/>
          </p:cNvCxnSpPr>
          <p:nvPr/>
        </p:nvCxnSpPr>
        <p:spPr>
          <a:xfrm flipH="1">
            <a:off x="2510588" y="2366210"/>
            <a:ext cx="55780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65ABB8A-1AE4-F340-88D8-9AFA05A62F51}"/>
              </a:ext>
            </a:extLst>
          </p:cNvPr>
          <p:cNvCxnSpPr>
            <a:cxnSpLocks/>
          </p:cNvCxnSpPr>
          <p:nvPr/>
        </p:nvCxnSpPr>
        <p:spPr>
          <a:xfrm>
            <a:off x="1672733" y="3248526"/>
            <a:ext cx="0" cy="810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EA9B65-7AE8-F24B-AC62-7345588A5869}"/>
              </a:ext>
            </a:extLst>
          </p:cNvPr>
          <p:cNvCxnSpPr>
            <a:cxnSpLocks/>
          </p:cNvCxnSpPr>
          <p:nvPr/>
        </p:nvCxnSpPr>
        <p:spPr>
          <a:xfrm>
            <a:off x="3192378" y="5350042"/>
            <a:ext cx="12395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5E98ED-B9A2-B740-B5EC-4B5CD675B762}"/>
              </a:ext>
            </a:extLst>
          </p:cNvPr>
          <p:cNvSpPr txBox="1"/>
          <p:nvPr/>
        </p:nvSpPr>
        <p:spPr>
          <a:xfrm>
            <a:off x="352927" y="1307431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フィボナッチ数は平面を埋めるらせん構造に現れる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C77503F-8C05-1847-BBB8-DD7D0BA1F8D9}"/>
              </a:ext>
            </a:extLst>
          </p:cNvPr>
          <p:cNvSpPr txBox="1"/>
          <p:nvPr/>
        </p:nvSpPr>
        <p:spPr>
          <a:xfrm>
            <a:off x="4403558" y="6304547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ex) </a:t>
            </a:r>
            <a:r>
              <a:rPr lang="ja-JP" altLang="en-US"/>
              <a:t>花びらの数、ひまわりの種等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0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前回の解説：枝刈り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2110" y="19026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割りばしゲームの全探索から</a:t>
            </a:r>
            <a:endParaRPr lang="en-US" altLang="ja-JP" sz="3200" dirty="0" smtClean="0"/>
          </a:p>
          <a:p>
            <a:r>
              <a:rPr lang="ja-JP" altLang="en-US" sz="3200" dirty="0" smtClean="0"/>
              <a:t>「後手が負ける手」を枝刈</a:t>
            </a:r>
            <a:r>
              <a:rPr lang="ja-JP" altLang="en-US" sz="3200" dirty="0"/>
              <a:t>り</a:t>
            </a:r>
            <a:r>
              <a:rPr lang="ja-JP" altLang="en-US" sz="3200" dirty="0" smtClean="0"/>
              <a:t>して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後手必勝の確認をする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2873" y="4599710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後手が「負ける手」を「選ばない」</a:t>
            </a:r>
            <a:r>
              <a:rPr kumimoji="1" lang="ja-JP" altLang="en-US" sz="3200" dirty="0" smtClean="0"/>
              <a:t>こと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先手番の手はいじることができない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036" y="118225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やったこと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654" y="375458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枝刈りとは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971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前回の解説：枝刈り</a:t>
            </a:r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337128" y="2210600"/>
            <a:ext cx="537094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991B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prune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node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):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08134A"/>
                </a:solidFill>
                <a:latin typeface="Consolas" panose="020B0609020204030204" pitchFamily="49" charset="0"/>
              </a:rPr>
              <a:t>max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(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)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==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True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node.is_first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n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node.siblings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prune(n):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True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False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not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node.is_first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sib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node.siblings.copy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n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sib: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prune(n):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node.siblings.remove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(n)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not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node.siblings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True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False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382" y="93287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枝刈り関数</a:t>
            </a:r>
            <a:r>
              <a:rPr kumimoji="1" lang="en-US" altLang="ja-JP" sz="3200" dirty="0" smtClean="0"/>
              <a:t>prune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591130" y="3048004"/>
            <a:ext cx="5292436" cy="1385453"/>
          </a:xfrm>
          <a:prstGeom prst="roundRect">
            <a:avLst>
              <a:gd name="adj" fmla="val 1344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86511" y="4484257"/>
            <a:ext cx="5306289" cy="2221346"/>
          </a:xfrm>
          <a:prstGeom prst="roundRect">
            <a:avLst>
              <a:gd name="adj" fmla="val 1344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79129" y="34451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先手番の処理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46802" y="51862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後手</a:t>
            </a:r>
            <a:r>
              <a:rPr lang="ja-JP" altLang="en-US" sz="3200" dirty="0" smtClean="0"/>
              <a:t>番の処理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5708" y="1607127"/>
            <a:ext cx="844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先手の勝ち筋があれば</a:t>
            </a:r>
            <a:r>
              <a:rPr lang="en-US" altLang="ja-JP" sz="2400" dirty="0" smtClean="0"/>
              <a:t>True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そうでなければ</a:t>
            </a:r>
            <a:r>
              <a:rPr lang="en-US" altLang="ja-JP" sz="2400" dirty="0" smtClean="0"/>
              <a:t>False</a:t>
            </a:r>
            <a:r>
              <a:rPr lang="ja-JP" altLang="en-US" sz="2400" dirty="0" smtClean="0"/>
              <a:t>を返す関数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2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前回の解説：</a:t>
            </a:r>
            <a:r>
              <a:rPr lang="ja-JP" altLang="en-US" dirty="0" smtClean="0"/>
              <a:t>枝刈り</a:t>
            </a:r>
            <a:r>
              <a:rPr lang="en-US" altLang="ja-JP" dirty="0" smtClean="0"/>
              <a:t>(</a:t>
            </a:r>
            <a:r>
              <a:rPr lang="ja-JP" altLang="en-US" dirty="0" smtClean="0"/>
              <a:t>先手番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7661DB3-E7EB-BC44-887E-37FAE33D03F5}"/>
              </a:ext>
            </a:extLst>
          </p:cNvPr>
          <p:cNvSpPr/>
          <p:nvPr/>
        </p:nvSpPr>
        <p:spPr>
          <a:xfrm>
            <a:off x="1851089" y="4242687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DFC1D8E-91A9-5C40-A121-7C6F5CC110A8}"/>
              </a:ext>
            </a:extLst>
          </p:cNvPr>
          <p:cNvSpPr/>
          <p:nvPr/>
        </p:nvSpPr>
        <p:spPr>
          <a:xfrm>
            <a:off x="1284680" y="5402816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F7B5A65-55BA-6042-95A4-E135D9D29DE1}"/>
              </a:ext>
            </a:extLst>
          </p:cNvPr>
          <p:cNvSpPr/>
          <p:nvPr/>
        </p:nvSpPr>
        <p:spPr>
          <a:xfrm>
            <a:off x="2419856" y="5402816"/>
            <a:ext cx="580064" cy="5800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4AC1BC-6696-024B-B88A-3D947581F910}"/>
              </a:ext>
            </a:extLst>
          </p:cNvPr>
          <p:cNvSpPr txBox="1"/>
          <p:nvPr/>
        </p:nvSpPr>
        <p:spPr>
          <a:xfrm>
            <a:off x="331624" y="4409221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F8C9EAA-3CFA-384D-A29B-F9833ED0A69B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2141121" y="4822752"/>
            <a:ext cx="568767" cy="580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E469214-59D2-B741-B52A-6E3378278BB7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1574712" y="4822752"/>
            <a:ext cx="566409" cy="58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DCE18C-7FC6-8F42-AC50-703E637553C9}"/>
              </a:ext>
            </a:extLst>
          </p:cNvPr>
          <p:cNvSpPr txBox="1"/>
          <p:nvPr/>
        </p:nvSpPr>
        <p:spPr>
          <a:xfrm>
            <a:off x="321098" y="5569350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7F340E-9E79-8041-B926-EB3FD9EEA015}"/>
              </a:ext>
            </a:extLst>
          </p:cNvPr>
          <p:cNvSpPr txBox="1"/>
          <p:nvPr/>
        </p:nvSpPr>
        <p:spPr>
          <a:xfrm>
            <a:off x="2187830" y="6040887"/>
            <a:ext cx="1078500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14619" y="1043707"/>
            <a:ext cx="4641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自分の子ノード全てに対して、</a:t>
            </a:r>
            <a:r>
              <a:rPr lang="en-US" altLang="ja-JP" sz="2000" dirty="0" smtClean="0"/>
              <a:t>prune</a:t>
            </a:r>
            <a:r>
              <a:rPr lang="ja-JP" altLang="en-US" sz="2000" dirty="0" smtClean="0"/>
              <a:t>を</a:t>
            </a:r>
            <a:endParaRPr lang="en-US" altLang="ja-JP" sz="2000" dirty="0" smtClean="0"/>
          </a:p>
          <a:p>
            <a:r>
              <a:rPr lang="ja-JP" altLang="en-US" sz="2000" dirty="0"/>
              <a:t>再帰的</a:t>
            </a:r>
            <a:r>
              <a:rPr lang="ja-JP" altLang="en-US" sz="2000" dirty="0" smtClean="0"/>
              <a:t>に呼びだす</a:t>
            </a:r>
            <a:endParaRPr lang="en-US" altLang="ja-JP" sz="2000" dirty="0" smtClean="0"/>
          </a:p>
          <a:p>
            <a:r>
              <a:rPr lang="ja-JP" altLang="en-US" sz="2000" dirty="0" smtClean="0"/>
              <a:t>一つでも</a:t>
            </a:r>
            <a:r>
              <a:rPr lang="en-US" altLang="ja-JP" sz="2000" dirty="0" smtClean="0"/>
              <a:t>True</a:t>
            </a:r>
            <a:r>
              <a:rPr lang="ja-JP" altLang="en-US" sz="2000" dirty="0" smtClean="0"/>
              <a:t>を返したら</a:t>
            </a:r>
            <a:r>
              <a:rPr lang="en-US" altLang="ja-JP" sz="2000" dirty="0" smtClean="0"/>
              <a:t>True</a:t>
            </a:r>
            <a:r>
              <a:rPr lang="ja-JP" altLang="en-US" sz="2000" dirty="0" smtClean="0"/>
              <a:t>を返す</a:t>
            </a:r>
          </a:p>
        </p:txBody>
      </p:sp>
      <p:cxnSp>
        <p:nvCxnSpPr>
          <p:cNvPr id="17" name="直線矢印コネクタ 16"/>
          <p:cNvCxnSpPr>
            <a:stCxn id="4" idx="4"/>
          </p:cNvCxnSpPr>
          <p:nvPr/>
        </p:nvCxnSpPr>
        <p:spPr>
          <a:xfrm flipH="1">
            <a:off x="1052945" y="5982880"/>
            <a:ext cx="521767" cy="676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4"/>
          </p:cNvCxnSpPr>
          <p:nvPr/>
        </p:nvCxnSpPr>
        <p:spPr>
          <a:xfrm>
            <a:off x="1574712" y="5982880"/>
            <a:ext cx="494233" cy="722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161309" y="3583709"/>
            <a:ext cx="0" cy="5726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08727" y="3094185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True</a:t>
            </a:r>
            <a:endParaRPr kumimoji="1" lang="ja-JP" altLang="en-US" sz="2800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7661DB3-E7EB-BC44-887E-37FAE33D03F5}"/>
              </a:ext>
            </a:extLst>
          </p:cNvPr>
          <p:cNvSpPr/>
          <p:nvPr/>
        </p:nvSpPr>
        <p:spPr>
          <a:xfrm>
            <a:off x="6104434" y="4293487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DFC1D8E-91A9-5C40-A121-7C6F5CC110A8}"/>
              </a:ext>
            </a:extLst>
          </p:cNvPr>
          <p:cNvSpPr/>
          <p:nvPr/>
        </p:nvSpPr>
        <p:spPr>
          <a:xfrm>
            <a:off x="5538025" y="5453616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4AC1BC-6696-024B-B88A-3D947581F910}"/>
              </a:ext>
            </a:extLst>
          </p:cNvPr>
          <p:cNvSpPr txBox="1"/>
          <p:nvPr/>
        </p:nvSpPr>
        <p:spPr>
          <a:xfrm>
            <a:off x="4584969" y="4460021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469214-59D2-B741-B52A-6E3378278BB7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 flipH="1">
            <a:off x="5828057" y="4873552"/>
            <a:ext cx="566409" cy="58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DCE18C-7FC6-8F42-AC50-703E637553C9}"/>
              </a:ext>
            </a:extLst>
          </p:cNvPr>
          <p:cNvSpPr txBox="1"/>
          <p:nvPr/>
        </p:nvSpPr>
        <p:spPr>
          <a:xfrm>
            <a:off x="4574443" y="5620150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24" idx="4"/>
          </p:cNvCxnSpPr>
          <p:nvPr/>
        </p:nvCxnSpPr>
        <p:spPr>
          <a:xfrm flipH="1">
            <a:off x="5306290" y="6033680"/>
            <a:ext cx="521767" cy="676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4"/>
          </p:cNvCxnSpPr>
          <p:nvPr/>
        </p:nvCxnSpPr>
        <p:spPr>
          <a:xfrm>
            <a:off x="5828057" y="6033680"/>
            <a:ext cx="494233" cy="722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6414654" y="3634509"/>
            <a:ext cx="0" cy="5726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962072" y="3144985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False</a:t>
            </a:r>
            <a:endParaRPr kumimoji="1" lang="ja-JP" altLang="en-US" sz="28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DFC1D8E-91A9-5C40-A121-7C6F5CC110A8}"/>
              </a:ext>
            </a:extLst>
          </p:cNvPr>
          <p:cNvSpPr/>
          <p:nvPr/>
        </p:nvSpPr>
        <p:spPr>
          <a:xfrm>
            <a:off x="7482279" y="5402816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DDCE18C-7FC6-8F42-AC50-703E637553C9}"/>
              </a:ext>
            </a:extLst>
          </p:cNvPr>
          <p:cNvSpPr txBox="1"/>
          <p:nvPr/>
        </p:nvSpPr>
        <p:spPr>
          <a:xfrm>
            <a:off x="6518697" y="5569350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5" idx="4"/>
          </p:cNvCxnSpPr>
          <p:nvPr/>
        </p:nvCxnSpPr>
        <p:spPr>
          <a:xfrm flipH="1">
            <a:off x="7250544" y="5982880"/>
            <a:ext cx="521767" cy="676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5" idx="4"/>
          </p:cNvCxnSpPr>
          <p:nvPr/>
        </p:nvCxnSpPr>
        <p:spPr>
          <a:xfrm>
            <a:off x="7772311" y="5982880"/>
            <a:ext cx="494233" cy="722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3" idx="4"/>
            <a:endCxn id="35" idx="0"/>
          </p:cNvCxnSpPr>
          <p:nvPr/>
        </p:nvCxnSpPr>
        <p:spPr>
          <a:xfrm>
            <a:off x="6394466" y="4873551"/>
            <a:ext cx="1377845" cy="5292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788728" y="374072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最後まで探しても</a:t>
            </a:r>
            <a:endParaRPr kumimoji="1" lang="en-US" altLang="ja-JP" dirty="0" smtClean="0"/>
          </a:p>
          <a:p>
            <a:r>
              <a:rPr lang="ja-JP" altLang="en-US" dirty="0" smtClean="0"/>
              <a:t>先手番の勝ちがない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443019" y="367145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どこかに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先手の勝ちがある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244763" y="1046265"/>
            <a:ext cx="354214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node.is_first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ja-JP" altLang="en-US" dirty="0" smtClean="0">
                <a:solidFill>
                  <a:srgbClr val="7B30D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n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node.siblings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i="1" dirty="0" smtClean="0">
                <a:solidFill>
                  <a:srgbClr val="0460B1"/>
                </a:solidFill>
                <a:latin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prune(n):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i="1" dirty="0" smtClean="0">
                <a:solidFill>
                  <a:srgbClr val="0460B1"/>
                </a:solidFill>
                <a:latin typeface="Consolas" panose="020B0609020204030204" pitchFamily="49" charset="0"/>
              </a:rPr>
              <a:t>  </a:t>
            </a:r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True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False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28473" y="249623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000" dirty="0"/>
              <a:t>先手の勝ちにつながる手があれば</a:t>
            </a:r>
            <a:r>
              <a:rPr lang="en-US" altLang="ja-JP" sz="2000" dirty="0"/>
              <a:t>True</a:t>
            </a:r>
          </a:p>
          <a:p>
            <a:r>
              <a:rPr lang="ja-JP" altLang="en-US" sz="2000" dirty="0"/>
              <a:t>それ以外なら</a:t>
            </a:r>
            <a:r>
              <a:rPr lang="en-US" altLang="ja-JP" sz="2000" dirty="0"/>
              <a:t>False</a:t>
            </a:r>
          </a:p>
        </p:txBody>
      </p:sp>
      <p:sp>
        <p:nvSpPr>
          <p:cNvPr id="14" name="下矢印 13"/>
          <p:cNvSpPr/>
          <p:nvPr/>
        </p:nvSpPr>
        <p:spPr>
          <a:xfrm>
            <a:off x="5680364" y="2105891"/>
            <a:ext cx="434109" cy="39716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46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前回の解説：枝刈り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後手番</a:t>
            </a:r>
            <a:r>
              <a:rPr lang="en-US" altLang="ja-JP" dirty="0"/>
              <a:t>)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>
          <a:xfrm>
            <a:off x="235528" y="1277126"/>
            <a:ext cx="37176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n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in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sib: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  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prune(n):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i="1" dirty="0" smtClean="0">
                <a:solidFill>
                  <a:srgbClr val="0460B1"/>
                </a:solidFill>
                <a:latin typeface="Consolas" panose="020B0609020204030204" pitchFamily="49" charset="0"/>
              </a:rPr>
              <a:t>  </a:t>
            </a:r>
            <a:r>
              <a:rPr lang="en-US" altLang="ja-JP" i="1" dirty="0" err="1" smtClean="0">
                <a:solidFill>
                  <a:srgbClr val="0460B1"/>
                </a:solidFill>
                <a:latin typeface="Consolas" panose="020B0609020204030204" pitchFamily="49" charset="0"/>
              </a:rPr>
              <a:t>node.siblings.remove</a:t>
            </a:r>
            <a:r>
              <a:rPr lang="en-US" altLang="ja-JP" i="1" dirty="0" smtClean="0">
                <a:solidFill>
                  <a:srgbClr val="0460B1"/>
                </a:solidFill>
                <a:latin typeface="Consolas" panose="020B0609020204030204" pitchFamily="49" charset="0"/>
              </a:rPr>
              <a:t>(n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楕円 2">
            <a:extLst>
              <a:ext uri="{FF2B5EF4-FFF2-40B4-BE49-F238E27FC236}">
                <a16:creationId xmlns:a16="http://schemas.microsoft.com/office/drawing/2014/main" id="{F7661DB3-E7EB-BC44-887E-37FAE33D03F5}"/>
              </a:ext>
            </a:extLst>
          </p:cNvPr>
          <p:cNvSpPr/>
          <p:nvPr/>
        </p:nvSpPr>
        <p:spPr>
          <a:xfrm>
            <a:off x="2820907" y="4150326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3">
            <a:extLst>
              <a:ext uri="{FF2B5EF4-FFF2-40B4-BE49-F238E27FC236}">
                <a16:creationId xmlns:a16="http://schemas.microsoft.com/office/drawing/2014/main" id="{DDFC1D8E-91A9-5C40-A121-7C6F5CC110A8}"/>
              </a:ext>
            </a:extLst>
          </p:cNvPr>
          <p:cNvSpPr/>
          <p:nvPr/>
        </p:nvSpPr>
        <p:spPr>
          <a:xfrm>
            <a:off x="2254498" y="5310455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4F7B5A65-55BA-6042-95A4-E135D9D29DE1}"/>
              </a:ext>
            </a:extLst>
          </p:cNvPr>
          <p:cNvSpPr/>
          <p:nvPr/>
        </p:nvSpPr>
        <p:spPr>
          <a:xfrm>
            <a:off x="3389674" y="5310455"/>
            <a:ext cx="580064" cy="5800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4AC1BC-6696-024B-B88A-3D947581F910}"/>
              </a:ext>
            </a:extLst>
          </p:cNvPr>
          <p:cNvSpPr txBox="1"/>
          <p:nvPr/>
        </p:nvSpPr>
        <p:spPr>
          <a:xfrm>
            <a:off x="1301442" y="4316860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F8C9EAA-3CFA-384D-A29B-F9833ED0A69B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3110939" y="4730391"/>
            <a:ext cx="568767" cy="580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469214-59D2-B741-B52A-6E3378278BB7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2544530" y="4730391"/>
            <a:ext cx="566409" cy="58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DCE18C-7FC6-8F42-AC50-703E637553C9}"/>
              </a:ext>
            </a:extLst>
          </p:cNvPr>
          <p:cNvSpPr txBox="1"/>
          <p:nvPr/>
        </p:nvSpPr>
        <p:spPr>
          <a:xfrm>
            <a:off x="1290916" y="5476989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A9B08D-9F1D-0640-9AFD-A7347DD30704}"/>
              </a:ext>
            </a:extLst>
          </p:cNvPr>
          <p:cNvSpPr txBox="1"/>
          <p:nvPr/>
        </p:nvSpPr>
        <p:spPr>
          <a:xfrm>
            <a:off x="1301442" y="3156731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22" name="楕円 12">
            <a:extLst>
              <a:ext uri="{FF2B5EF4-FFF2-40B4-BE49-F238E27FC236}">
                <a16:creationId xmlns:a16="http://schemas.microsoft.com/office/drawing/2014/main" id="{CC771803-4F64-8247-BAE9-99D30BDE1665}"/>
              </a:ext>
            </a:extLst>
          </p:cNvPr>
          <p:cNvSpPr/>
          <p:nvPr/>
        </p:nvSpPr>
        <p:spPr>
          <a:xfrm>
            <a:off x="3982862" y="2851652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33D9647-A065-2541-89CD-72AC0D2725AB}"/>
              </a:ext>
            </a:extLst>
          </p:cNvPr>
          <p:cNvCxnSpPr>
            <a:stCxn id="22" idx="4"/>
            <a:endCxn id="14" idx="0"/>
          </p:cNvCxnSpPr>
          <p:nvPr/>
        </p:nvCxnSpPr>
        <p:spPr>
          <a:xfrm flipH="1">
            <a:off x="3110939" y="3431716"/>
            <a:ext cx="1161955" cy="7186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88DEB3-CCB5-8049-AE35-EA0E5E2FDE52}"/>
              </a:ext>
            </a:extLst>
          </p:cNvPr>
          <p:cNvCxnSpPr>
            <a:stCxn id="22" idx="4"/>
            <a:endCxn id="29" idx="0"/>
          </p:cNvCxnSpPr>
          <p:nvPr/>
        </p:nvCxnSpPr>
        <p:spPr>
          <a:xfrm>
            <a:off x="4272894" y="3431716"/>
            <a:ext cx="1475026" cy="69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7F340E-9E79-8041-B926-EB3FD9EEA015}"/>
              </a:ext>
            </a:extLst>
          </p:cNvPr>
          <p:cNvSpPr txBox="1"/>
          <p:nvPr/>
        </p:nvSpPr>
        <p:spPr>
          <a:xfrm>
            <a:off x="3157648" y="5948526"/>
            <a:ext cx="1078500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289715B-C69D-4644-BE72-5A7E56E1DC10}"/>
              </a:ext>
            </a:extLst>
          </p:cNvPr>
          <p:cNvSpPr txBox="1"/>
          <p:nvPr/>
        </p:nvSpPr>
        <p:spPr>
          <a:xfrm>
            <a:off x="3393486" y="3494741"/>
            <a:ext cx="558887" cy="47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9" name="楕円 2">
            <a:extLst>
              <a:ext uri="{FF2B5EF4-FFF2-40B4-BE49-F238E27FC236}">
                <a16:creationId xmlns:a16="http://schemas.microsoft.com/office/drawing/2014/main" id="{F7661DB3-E7EB-BC44-887E-37FAE33D03F5}"/>
              </a:ext>
            </a:extLst>
          </p:cNvPr>
          <p:cNvSpPr/>
          <p:nvPr/>
        </p:nvSpPr>
        <p:spPr>
          <a:xfrm>
            <a:off x="5457888" y="4127235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3">
            <a:extLst>
              <a:ext uri="{FF2B5EF4-FFF2-40B4-BE49-F238E27FC236}">
                <a16:creationId xmlns:a16="http://schemas.microsoft.com/office/drawing/2014/main" id="{DDFC1D8E-91A9-5C40-A121-7C6F5CC110A8}"/>
              </a:ext>
            </a:extLst>
          </p:cNvPr>
          <p:cNvSpPr/>
          <p:nvPr/>
        </p:nvSpPr>
        <p:spPr>
          <a:xfrm>
            <a:off x="4891479" y="5287364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4F7B5A65-55BA-6042-95A4-E135D9D29DE1}"/>
              </a:ext>
            </a:extLst>
          </p:cNvPr>
          <p:cNvSpPr/>
          <p:nvPr/>
        </p:nvSpPr>
        <p:spPr>
          <a:xfrm>
            <a:off x="6026655" y="5287364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F8C9EAA-3CFA-384D-A29B-F9833ED0A69B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5747920" y="4707300"/>
            <a:ext cx="568767" cy="5800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E469214-59D2-B741-B52A-6E3378278BB7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5181511" y="4707300"/>
            <a:ext cx="566409" cy="58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943928" y="1320798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自分の子ノード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いま打てる手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を全て調べ、</a:t>
            </a:r>
            <a:endParaRPr lang="en-US" altLang="ja-JP" dirty="0" smtClean="0"/>
          </a:p>
          <a:p>
            <a:r>
              <a:rPr kumimoji="1" lang="ja-JP" altLang="en-US" dirty="0" smtClean="0"/>
              <a:t>負けにつながる手があったら枝刈</a:t>
            </a:r>
            <a:r>
              <a:rPr lang="ja-JP" altLang="en-US" dirty="0"/>
              <a:t>り</a:t>
            </a:r>
            <a:r>
              <a:rPr kumimoji="1" lang="en-US" altLang="ja-JP" dirty="0" smtClean="0"/>
              <a:t>(remove)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0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前回の解説：枝刈り</a:t>
            </a:r>
            <a:r>
              <a:rPr lang="en-US" altLang="ja-JP" dirty="0"/>
              <a:t>(</a:t>
            </a:r>
            <a:r>
              <a:rPr lang="ja-JP" altLang="en-US" dirty="0"/>
              <a:t>後手番</a:t>
            </a:r>
            <a:r>
              <a:rPr lang="en-US" altLang="ja-JP" dirty="0"/>
              <a:t>)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272472" y="1203145"/>
            <a:ext cx="322810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not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 err="1">
                <a:solidFill>
                  <a:srgbClr val="0460B1"/>
                </a:solidFill>
                <a:latin typeface="Consolas" panose="020B0609020204030204" pitchFamily="49" charset="0"/>
              </a:rPr>
              <a:t>node.siblings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: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7B30D0"/>
                </a:solidFill>
                <a:latin typeface="Consolas" panose="020B0609020204030204" pitchFamily="49" charset="0"/>
              </a:rPr>
              <a:t>  return</a:t>
            </a:r>
            <a:r>
              <a:rPr lang="en-US" altLang="ja-JP" i="1" dirty="0">
                <a:solidFill>
                  <a:srgbClr val="0460B1"/>
                </a:solidFill>
                <a:latin typeface="Consolas" panose="020B0609020204030204" pitchFamily="49" charset="0"/>
              </a:rPr>
              <a:t> </a:t>
            </a:r>
            <a:r>
              <a:rPr lang="en-US" altLang="ja-JP" i="1" dirty="0">
                <a:solidFill>
                  <a:srgbClr val="174781"/>
                </a:solidFill>
                <a:latin typeface="Consolas" panose="020B0609020204030204" pitchFamily="49" charset="0"/>
              </a:rPr>
              <a:t>True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楕円 22">
            <a:extLst>
              <a:ext uri="{FF2B5EF4-FFF2-40B4-BE49-F238E27FC236}">
                <a16:creationId xmlns:a16="http://schemas.microsoft.com/office/drawing/2014/main" id="{A97C4AAD-0876-3C46-A6A2-227470B942EE}"/>
              </a:ext>
            </a:extLst>
          </p:cNvPr>
          <p:cNvSpPr/>
          <p:nvPr/>
        </p:nvSpPr>
        <p:spPr>
          <a:xfrm>
            <a:off x="4255104" y="4187269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3">
            <a:extLst>
              <a:ext uri="{FF2B5EF4-FFF2-40B4-BE49-F238E27FC236}">
                <a16:creationId xmlns:a16="http://schemas.microsoft.com/office/drawing/2014/main" id="{844434D2-427F-1B43-A670-8401CC15E3FC}"/>
              </a:ext>
            </a:extLst>
          </p:cNvPr>
          <p:cNvSpPr/>
          <p:nvPr/>
        </p:nvSpPr>
        <p:spPr>
          <a:xfrm>
            <a:off x="3688695" y="5347398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24">
            <a:extLst>
              <a:ext uri="{FF2B5EF4-FFF2-40B4-BE49-F238E27FC236}">
                <a16:creationId xmlns:a16="http://schemas.microsoft.com/office/drawing/2014/main" id="{BD5F2E42-5FDE-3340-8D5C-58A4E5F6920A}"/>
              </a:ext>
            </a:extLst>
          </p:cNvPr>
          <p:cNvSpPr/>
          <p:nvPr/>
        </p:nvSpPr>
        <p:spPr>
          <a:xfrm>
            <a:off x="4823871" y="5347398"/>
            <a:ext cx="580064" cy="58006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ED96FF-AD48-8249-9899-ECAB674AF730}"/>
              </a:ext>
            </a:extLst>
          </p:cNvPr>
          <p:cNvSpPr txBox="1"/>
          <p:nvPr/>
        </p:nvSpPr>
        <p:spPr>
          <a:xfrm>
            <a:off x="2735639" y="4353803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6FD019-D25D-FC43-AF60-51ED2D3D1AFD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4545136" y="4767333"/>
            <a:ext cx="568767" cy="580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14F19C3-47B1-AF40-97D3-BDC221D0EDA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978728" y="4767334"/>
            <a:ext cx="566409" cy="58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9CE527-1205-5A42-B814-4F1A1EB160AC}"/>
              </a:ext>
            </a:extLst>
          </p:cNvPr>
          <p:cNvSpPr txBox="1"/>
          <p:nvPr/>
        </p:nvSpPr>
        <p:spPr>
          <a:xfrm>
            <a:off x="2725113" y="5513932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C5B7C7-63E3-A64B-93A8-5DD5476075A1}"/>
              </a:ext>
            </a:extLst>
          </p:cNvPr>
          <p:cNvSpPr txBox="1"/>
          <p:nvPr/>
        </p:nvSpPr>
        <p:spPr>
          <a:xfrm>
            <a:off x="2735639" y="3193674"/>
            <a:ext cx="70660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2" name="楕円 30">
            <a:extLst>
              <a:ext uri="{FF2B5EF4-FFF2-40B4-BE49-F238E27FC236}">
                <a16:creationId xmlns:a16="http://schemas.microsoft.com/office/drawing/2014/main" id="{609B938B-62EE-7A4B-BC1F-F4327F6C1418}"/>
              </a:ext>
            </a:extLst>
          </p:cNvPr>
          <p:cNvSpPr/>
          <p:nvPr/>
        </p:nvSpPr>
        <p:spPr>
          <a:xfrm>
            <a:off x="4835168" y="3027140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E4EFA12-329B-5042-AB70-E99702127157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4545136" y="3607205"/>
            <a:ext cx="580064" cy="580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32">
            <a:extLst>
              <a:ext uri="{FF2B5EF4-FFF2-40B4-BE49-F238E27FC236}">
                <a16:creationId xmlns:a16="http://schemas.microsoft.com/office/drawing/2014/main" id="{614765A5-17F0-C842-B267-B3CA64310D3C}"/>
              </a:ext>
            </a:extLst>
          </p:cNvPr>
          <p:cNvSpPr/>
          <p:nvPr/>
        </p:nvSpPr>
        <p:spPr>
          <a:xfrm>
            <a:off x="5403936" y="4187269"/>
            <a:ext cx="580064" cy="58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DD8A5D-B85E-1345-802B-F789C719CA41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5125201" y="3607205"/>
            <a:ext cx="568767" cy="58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39F43E-EE27-0644-A40C-2D8C5E083FF8}"/>
              </a:ext>
            </a:extLst>
          </p:cNvPr>
          <p:cNvSpPr txBox="1"/>
          <p:nvPr/>
        </p:nvSpPr>
        <p:spPr>
          <a:xfrm>
            <a:off x="4570413" y="3577983"/>
            <a:ext cx="558887" cy="47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FE6823B-543D-AA44-AB7B-7F826E5C64F6}"/>
              </a:ext>
            </a:extLst>
          </p:cNvPr>
          <p:cNvCxnSpPr/>
          <p:nvPr/>
        </p:nvCxnSpPr>
        <p:spPr>
          <a:xfrm flipH="1">
            <a:off x="4755339" y="5927463"/>
            <a:ext cx="379730" cy="580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659A927-60DF-F04C-8626-07C1C963F228}"/>
              </a:ext>
            </a:extLst>
          </p:cNvPr>
          <p:cNvCxnSpPr>
            <a:stCxn id="6" idx="4"/>
          </p:cNvCxnSpPr>
          <p:nvPr/>
        </p:nvCxnSpPr>
        <p:spPr>
          <a:xfrm>
            <a:off x="5113903" y="5927463"/>
            <a:ext cx="358565" cy="580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C38820-43CF-3B45-8600-61B4F767EDBC}"/>
              </a:ext>
            </a:extLst>
          </p:cNvPr>
          <p:cNvSpPr txBox="1"/>
          <p:nvPr/>
        </p:nvSpPr>
        <p:spPr>
          <a:xfrm>
            <a:off x="4636861" y="5939484"/>
            <a:ext cx="558887" cy="47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4E6F16-F319-2147-A515-68915240A4FB}"/>
              </a:ext>
            </a:extLst>
          </p:cNvPr>
          <p:cNvSpPr txBox="1"/>
          <p:nvPr/>
        </p:nvSpPr>
        <p:spPr>
          <a:xfrm>
            <a:off x="4999103" y="5932184"/>
            <a:ext cx="558887" cy="47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06982" y="1219201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枝刈り</a:t>
            </a:r>
            <a:r>
              <a:rPr lang="ja-JP" altLang="en-US" dirty="0" smtClean="0"/>
              <a:t>の結果、子ノードがなくなった</a:t>
            </a:r>
            <a:endParaRPr lang="en-US" altLang="ja-JP" dirty="0" smtClean="0"/>
          </a:p>
          <a:p>
            <a:r>
              <a:rPr kumimoji="1" lang="ja-JP" altLang="en-US" dirty="0" smtClean="0"/>
              <a:t>＝打つ手がなくなった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83890" y="238760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そこに来たら必敗なので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を返す</a:t>
            </a:r>
            <a:endParaRPr kumimoji="1" lang="en-US" altLang="ja-JP" dirty="0" smtClean="0"/>
          </a:p>
        </p:txBody>
      </p:sp>
      <p:sp>
        <p:nvSpPr>
          <p:cNvPr id="23" name="下矢印 22"/>
          <p:cNvSpPr/>
          <p:nvPr/>
        </p:nvSpPr>
        <p:spPr>
          <a:xfrm>
            <a:off x="5689600" y="1967345"/>
            <a:ext cx="434109" cy="39716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38782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5850</TotalTime>
  <Words>737</Words>
  <Application>Microsoft Office PowerPoint</Application>
  <PresentationFormat>画面に合わせる (4:3)</PresentationFormat>
  <Paragraphs>213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HGｺﾞｼｯｸE</vt:lpstr>
      <vt:lpstr>游ゴシック</vt:lpstr>
      <vt:lpstr>Arial</vt:lpstr>
      <vt:lpstr>Cambria Math</vt:lpstr>
      <vt:lpstr>Consolas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1101</cp:revision>
  <dcterms:created xsi:type="dcterms:W3CDTF">2019-01-02T05:23:01Z</dcterms:created>
  <dcterms:modified xsi:type="dcterms:W3CDTF">2019-12-01T05:05:13Z</dcterms:modified>
</cp:coreProperties>
</file>