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3" d="100"/>
          <a:sy n="63" d="100"/>
        </p:scale>
        <p:origin x="13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51920" y="548681"/>
            <a:ext cx="43204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57200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529208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1216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73224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45232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17240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172400" y="1268761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172400" y="548681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851920" y="548681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548681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3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2080" y="560875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4</a:t>
            </a:r>
            <a:endParaRPr kumimoji="1" lang="ja-JP" altLang="en-US" sz="4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12160" y="560875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2240" y="548680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8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548680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5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39752" y="62068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メモリ</a:t>
            </a:r>
            <a:endParaRPr kumimoji="1" lang="ja-JP" altLang="en-US" sz="32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83000" y="1798273"/>
            <a:ext cx="2948840" cy="1918760"/>
            <a:chOff x="6015648" y="1534971"/>
            <a:chExt cx="2948840" cy="1918760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015648" y="2001033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0</a:t>
              </a:r>
              <a:endParaRPr kumimoji="1" lang="ja-JP" altLang="en-US" sz="4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035472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 smtClean="0"/>
                <a:t>＋</a:t>
              </a:r>
              <a:endParaRPr kumimoji="1" lang="ja-JP" altLang="en-US" sz="4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728664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1</a:t>
              </a:r>
              <a:endParaRPr kumimoji="1" lang="ja-JP" altLang="en-US" sz="40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754024" y="2708920"/>
              <a:ext cx="69472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 smtClean="0"/>
                <a:t>－</a:t>
              </a:r>
              <a:endParaRPr kumimoji="1" lang="ja-JP" altLang="en-US" sz="40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474104" y="197630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2</a:t>
              </a:r>
              <a:endParaRPr kumimoji="1" lang="ja-JP" altLang="en-US" sz="4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467040" y="2745845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244408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3</a:t>
              </a:r>
              <a:endParaRPr kumimoji="1" lang="ja-JP" altLang="en-US" sz="4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194184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÷</a:t>
              </a:r>
              <a:endParaRPr kumimoji="1" lang="ja-JP" altLang="en-US" sz="40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033944" y="1996637"/>
              <a:ext cx="2898160" cy="1447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042784" y="1534971"/>
              <a:ext cx="2832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/>
                <a:t>命令表</a:t>
              </a:r>
              <a:r>
                <a:rPr lang="en-US" altLang="ja-JP" sz="2400" dirty="0" smtClean="0"/>
                <a:t>(</a:t>
              </a:r>
              <a:r>
                <a:rPr lang="ja-JP" altLang="en-US" sz="2400" dirty="0" smtClean="0"/>
                <a:t>オペコード</a:t>
              </a:r>
              <a:r>
                <a:rPr lang="en-US" altLang="ja-JP" sz="2400" dirty="0" smtClean="0"/>
                <a:t>)</a:t>
              </a:r>
              <a:endParaRPr kumimoji="1" lang="ja-JP" altLang="en-US" sz="2400" dirty="0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851920" y="1996637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5056" y="2001035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4572000" y="1988841"/>
            <a:ext cx="1440160" cy="731599"/>
            <a:chOff x="4572000" y="1988840"/>
            <a:chExt cx="1440160" cy="731599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3</a:t>
              </a:r>
              <a:endParaRPr kumimoji="1" lang="ja-JP" altLang="en-US" sz="40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4</a:t>
              </a:r>
              <a:endParaRPr kumimoji="1" lang="ja-JP" altLang="en-US" sz="4000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4643616" y="1564029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メモリから命令とデータを取ってくる</a:t>
            </a:r>
            <a:endParaRPr kumimoji="1" lang="ja-JP" altLang="en-US" sz="1600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851920" y="1412777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下矢印 36"/>
          <p:cNvSpPr/>
          <p:nvPr/>
        </p:nvSpPr>
        <p:spPr>
          <a:xfrm>
            <a:off x="3995936" y="154978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532448" y="3328985"/>
            <a:ext cx="7257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38136" y="332898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28376" y="340257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命令</a:t>
            </a:r>
            <a:r>
              <a:rPr lang="ja-JP" altLang="en-US" dirty="0" smtClean="0"/>
              <a:t>表を見て、どの演算器に投げるか決める</a:t>
            </a:r>
            <a:endParaRPr kumimoji="1" lang="ja-JP" altLang="en-US" dirty="0"/>
          </a:p>
        </p:txBody>
      </p:sp>
      <p:pic>
        <p:nvPicPr>
          <p:cNvPr id="41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6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07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1202907" y="6352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加算器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58733" y="63720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減</a:t>
            </a:r>
            <a:r>
              <a:rPr kumimoji="1" lang="ja-JP" altLang="en-US" dirty="0" smtClean="0"/>
              <a:t>算器</a:t>
            </a:r>
            <a:endParaRPr kumimoji="1" lang="ja-JP" altLang="en-US" dirty="0"/>
          </a:p>
        </p:txBody>
      </p:sp>
      <p:pic>
        <p:nvPicPr>
          <p:cNvPr id="45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03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04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4510304" y="634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乗算</a:t>
            </a:r>
            <a:r>
              <a:rPr kumimoji="1" lang="ja-JP" altLang="en-US" dirty="0" smtClean="0"/>
              <a:t>器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66130" y="6364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除算</a:t>
            </a:r>
            <a:r>
              <a:rPr kumimoji="1" lang="ja-JP" altLang="en-US" dirty="0" smtClean="0"/>
              <a:t>器</a:t>
            </a:r>
            <a:endParaRPr kumimoji="1" lang="ja-JP" altLang="en-US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1383267" y="4358179"/>
            <a:ext cx="1055386" cy="593675"/>
            <a:chOff x="4572000" y="1988840"/>
            <a:chExt cx="1440162" cy="813394"/>
          </a:xfrm>
        </p:grpSpPr>
        <p:sp>
          <p:nvSpPr>
            <p:cNvPr id="50" name="正方形/長方形 49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572000" y="1988840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3</a:t>
              </a:r>
              <a:endParaRPr kumimoji="1" lang="ja-JP" altLang="en-US" sz="3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292081" y="2001034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4</a:t>
              </a:r>
              <a:endParaRPr kumimoji="1" lang="ja-JP" altLang="en-US" sz="3200" dirty="0"/>
            </a:p>
          </p:txBody>
        </p:sp>
      </p:grpSp>
      <p:sp>
        <p:nvSpPr>
          <p:cNvPr id="53" name="下矢印 52"/>
          <p:cNvSpPr/>
          <p:nvPr/>
        </p:nvSpPr>
        <p:spPr>
          <a:xfrm>
            <a:off x="3863152" y="282562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下矢印 53"/>
          <p:cNvSpPr/>
          <p:nvPr/>
        </p:nvSpPr>
        <p:spPr>
          <a:xfrm>
            <a:off x="1694740" y="499826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555776" y="44371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データを演算器に投げる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7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36522" y="567555"/>
            <a:ext cx="10801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3+4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67179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endParaRPr kumimoji="1" lang="ja-JP" altLang="en-US" sz="24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996462" y="1874658"/>
            <a:ext cx="2124720" cy="1896598"/>
            <a:chOff x="971600" y="1256565"/>
            <a:chExt cx="2124720" cy="1896598"/>
          </a:xfrm>
        </p:grpSpPr>
        <p:sp>
          <p:nvSpPr>
            <p:cNvPr id="4" name="楕円 3"/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 smtClean="0">
                  <a:solidFill>
                    <a:schemeClr val="tx1"/>
                  </a:solidFill>
                </a:rPr>
                <a:t>+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/>
            <p:cNvCxnSpPr>
              <a:stCxn id="4" idx="4"/>
              <a:endCxn id="5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4" idx="4"/>
              <a:endCxn id="6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614512" y="219615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抽象構文木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5788" y="279312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Abstract Syntax Tree, AST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2484" y="4358218"/>
            <a:ext cx="24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アセンブリ言語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8076" y="4221088"/>
            <a:ext cx="19979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ADD 3,4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6334" y="5724545"/>
            <a:ext cx="122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機械語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3864" y="5601434"/>
            <a:ext cx="10274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034</a:t>
            </a:r>
            <a:endParaRPr kumimoji="1" lang="ja-JP" altLang="en-US" sz="4000" dirty="0"/>
          </a:p>
        </p:txBody>
      </p:sp>
      <p:sp>
        <p:nvSpPr>
          <p:cNvPr id="19" name="下矢印 18"/>
          <p:cNvSpPr/>
          <p:nvPr/>
        </p:nvSpPr>
        <p:spPr>
          <a:xfrm>
            <a:off x="3860362" y="1415168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3824842" y="3760089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3824842" y="50851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7524" y="474663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Assembly Language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6149" y="614004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Machine Language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7524" y="100889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Programming Language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5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77</Words>
  <Application>Microsoft Office PowerPoint</Application>
  <PresentationFormat>画面に合わせる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18</cp:revision>
  <dcterms:created xsi:type="dcterms:W3CDTF">2019-01-02T05:23:01Z</dcterms:created>
  <dcterms:modified xsi:type="dcterms:W3CDTF">2019-01-02T15:59:02Z</dcterms:modified>
</cp:coreProperties>
</file>