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2" r:id="rId3"/>
    <p:sldId id="263" r:id="rId4"/>
    <p:sldId id="256" r:id="rId5"/>
    <p:sldId id="259" r:id="rId6"/>
    <p:sldId id="257" r:id="rId7"/>
    <p:sldId id="258" r:id="rId8"/>
    <p:sldId id="260" r:id="rId9"/>
    <p:sldId id="264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108" d="100"/>
          <a:sy n="108" d="100"/>
        </p:scale>
        <p:origin x="21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7659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7507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6CF3257-7925-5C44-A1E5-EC4CE7419073}"/>
              </a:ext>
            </a:extLst>
          </p:cNvPr>
          <p:cNvSpPr txBox="1"/>
          <p:nvPr/>
        </p:nvSpPr>
        <p:spPr>
          <a:xfrm>
            <a:off x="911424" y="188640"/>
            <a:ext cx="7571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再帰的定義：定義の記述に自分自身があらわれること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1EC225C-5FDC-C24B-B8E6-62239BFDA3E5}"/>
              </a:ext>
            </a:extLst>
          </p:cNvPr>
          <p:cNvSpPr txBox="1"/>
          <p:nvPr/>
        </p:nvSpPr>
        <p:spPr>
          <a:xfrm>
            <a:off x="551384" y="1700808"/>
            <a:ext cx="7263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>
                <a:solidFill>
                  <a:srgbClr val="FF0000"/>
                </a:solidFill>
              </a:rPr>
              <a:t>フォルダ</a:t>
            </a:r>
            <a:r>
              <a:rPr kumimoji="1" lang="ja-JP" altLang="en-US" sz="2400"/>
              <a:t>：その中に</a:t>
            </a:r>
            <a:r>
              <a:rPr kumimoji="1" lang="ja-JP" altLang="en-US" sz="2400">
                <a:solidFill>
                  <a:srgbClr val="FF0000"/>
                </a:solidFill>
              </a:rPr>
              <a:t>フォルダ</a:t>
            </a:r>
            <a:r>
              <a:rPr kumimoji="1" lang="ja-JP" altLang="en-US" sz="2400"/>
              <a:t>とファイルを含むもの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20C0D7ED-406B-884E-91C0-4EE12ECC6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568" y="2708920"/>
            <a:ext cx="648072" cy="54114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A584A2B0-C2A1-8241-8C55-26B4CFC26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568" y="3429000"/>
            <a:ext cx="648072" cy="54114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903D7AD0-306D-2645-A8AC-4D04BCB923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7568" y="4293096"/>
            <a:ext cx="492855" cy="576064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E4B0986B-3299-214F-9F64-FA83792393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7568" y="5157192"/>
            <a:ext cx="492855" cy="576064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947749EA-4171-AE43-BAB5-ED5CE03F4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00" y="2708920"/>
            <a:ext cx="648072" cy="541140"/>
          </a:xfrm>
          <a:prstGeom prst="rect">
            <a:avLst/>
          </a:prstGeom>
        </p:spPr>
      </p:pic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816B8803-C3FB-CD48-8237-E368F50F7F3F}"/>
              </a:ext>
            </a:extLst>
          </p:cNvPr>
          <p:cNvCxnSpPr>
            <a:stCxn id="12" idx="3"/>
            <a:endCxn id="5" idx="1"/>
          </p:cNvCxnSpPr>
          <p:nvPr/>
        </p:nvCxnSpPr>
        <p:spPr>
          <a:xfrm>
            <a:off x="1343472" y="2979490"/>
            <a:ext cx="864096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カギ線コネクタ 15">
            <a:extLst>
              <a:ext uri="{FF2B5EF4-FFF2-40B4-BE49-F238E27FC236}">
                <a16:creationId xmlns:a16="http://schemas.microsoft.com/office/drawing/2014/main" id="{75E86C2D-50BA-D543-9A52-E21257D54800}"/>
              </a:ext>
            </a:extLst>
          </p:cNvPr>
          <p:cNvCxnSpPr>
            <a:stCxn id="12" idx="3"/>
            <a:endCxn id="6" idx="1"/>
          </p:cNvCxnSpPr>
          <p:nvPr/>
        </p:nvCxnSpPr>
        <p:spPr>
          <a:xfrm>
            <a:off x="1343472" y="2979490"/>
            <a:ext cx="864096" cy="720080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カギ線コネクタ 17">
            <a:extLst>
              <a:ext uri="{FF2B5EF4-FFF2-40B4-BE49-F238E27FC236}">
                <a16:creationId xmlns:a16="http://schemas.microsoft.com/office/drawing/2014/main" id="{1A225F3B-F737-324E-997F-554FA2A53BB6}"/>
              </a:ext>
            </a:extLst>
          </p:cNvPr>
          <p:cNvCxnSpPr>
            <a:cxnSpLocks/>
            <a:stCxn id="12" idx="3"/>
            <a:endCxn id="7" idx="1"/>
          </p:cNvCxnSpPr>
          <p:nvPr/>
        </p:nvCxnSpPr>
        <p:spPr>
          <a:xfrm>
            <a:off x="1343472" y="2979490"/>
            <a:ext cx="864096" cy="160163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カギ線コネクタ 20">
            <a:extLst>
              <a:ext uri="{FF2B5EF4-FFF2-40B4-BE49-F238E27FC236}">
                <a16:creationId xmlns:a16="http://schemas.microsoft.com/office/drawing/2014/main" id="{D39F0682-AB35-FF41-961E-E7F53803EA10}"/>
              </a:ext>
            </a:extLst>
          </p:cNvPr>
          <p:cNvCxnSpPr>
            <a:stCxn id="12" idx="3"/>
            <a:endCxn id="9" idx="1"/>
          </p:cNvCxnSpPr>
          <p:nvPr/>
        </p:nvCxnSpPr>
        <p:spPr>
          <a:xfrm>
            <a:off x="1343472" y="2979490"/>
            <a:ext cx="864096" cy="2465734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図 21">
            <a:extLst>
              <a:ext uri="{FF2B5EF4-FFF2-40B4-BE49-F238E27FC236}">
                <a16:creationId xmlns:a16="http://schemas.microsoft.com/office/drawing/2014/main" id="{7F11F75D-F0C8-924E-83FD-7E79B087B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7768" y="3429000"/>
            <a:ext cx="648072" cy="541140"/>
          </a:xfrm>
          <a:prstGeom prst="rect">
            <a:avLst/>
          </a:prstGeom>
        </p:spPr>
      </p:pic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461BBBE7-0D20-CD4C-BFE6-E0DDD3861DA6}"/>
              </a:ext>
            </a:extLst>
          </p:cNvPr>
          <p:cNvSpPr txBox="1"/>
          <p:nvPr/>
        </p:nvSpPr>
        <p:spPr>
          <a:xfrm>
            <a:off x="2351584" y="2852936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4258D5A1-1581-8F47-BCF7-65540BD8503F}"/>
              </a:ext>
            </a:extLst>
          </p:cNvPr>
          <p:cNvSpPr txBox="1"/>
          <p:nvPr/>
        </p:nvSpPr>
        <p:spPr>
          <a:xfrm>
            <a:off x="2351584" y="3573016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93017816-1546-CA47-876A-C07D41828BA8}"/>
              </a:ext>
            </a:extLst>
          </p:cNvPr>
          <p:cNvSpPr txBox="1"/>
          <p:nvPr/>
        </p:nvSpPr>
        <p:spPr>
          <a:xfrm>
            <a:off x="4151784" y="3573016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B</a:t>
            </a:r>
            <a:endParaRPr kumimoji="1" lang="ja-JP" altLang="en-US"/>
          </a:p>
        </p:txBody>
      </p:sp>
      <p:pic>
        <p:nvPicPr>
          <p:cNvPr id="27" name="図 26">
            <a:extLst>
              <a:ext uri="{FF2B5EF4-FFF2-40B4-BE49-F238E27FC236}">
                <a16:creationId xmlns:a16="http://schemas.microsoft.com/office/drawing/2014/main" id="{19D5E6E5-5522-0E4F-9228-4AEEA3E23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7928" y="3429000"/>
            <a:ext cx="648072" cy="541140"/>
          </a:xfrm>
          <a:prstGeom prst="rect">
            <a:avLst/>
          </a:prstGeom>
        </p:spPr>
      </p:pic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489589E-483C-B54C-AAE1-6CF5B43FEE1E}"/>
              </a:ext>
            </a:extLst>
          </p:cNvPr>
          <p:cNvSpPr txBox="1"/>
          <p:nvPr/>
        </p:nvSpPr>
        <p:spPr>
          <a:xfrm>
            <a:off x="5591944" y="3573016"/>
            <a:ext cx="341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X</a:t>
            </a:r>
            <a:endParaRPr kumimoji="1" lang="ja-JP" altLang="en-US"/>
          </a:p>
        </p:txBody>
      </p:sp>
      <p:pic>
        <p:nvPicPr>
          <p:cNvPr id="29" name="図 28">
            <a:extLst>
              <a:ext uri="{FF2B5EF4-FFF2-40B4-BE49-F238E27FC236}">
                <a16:creationId xmlns:a16="http://schemas.microsoft.com/office/drawing/2014/main" id="{48F81CA1-CF5A-2040-8AF4-9A4002C48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7928" y="4149080"/>
            <a:ext cx="648072" cy="541140"/>
          </a:xfrm>
          <a:prstGeom prst="rect">
            <a:avLst/>
          </a:prstGeom>
        </p:spPr>
      </p:pic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E84D98E-C618-204C-899C-E8140F022641}"/>
              </a:ext>
            </a:extLst>
          </p:cNvPr>
          <p:cNvSpPr txBox="1"/>
          <p:nvPr/>
        </p:nvSpPr>
        <p:spPr>
          <a:xfrm>
            <a:off x="5591944" y="4293096"/>
            <a:ext cx="341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Y</a:t>
            </a:r>
            <a:endParaRPr kumimoji="1" lang="ja-JP" altLang="en-US"/>
          </a:p>
        </p:txBody>
      </p:sp>
      <p:pic>
        <p:nvPicPr>
          <p:cNvPr id="31" name="図 30">
            <a:extLst>
              <a:ext uri="{FF2B5EF4-FFF2-40B4-BE49-F238E27FC236}">
                <a16:creationId xmlns:a16="http://schemas.microsoft.com/office/drawing/2014/main" id="{288F346E-8702-5743-AD13-395EADCFD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7928" y="4869160"/>
            <a:ext cx="648072" cy="541140"/>
          </a:xfrm>
          <a:prstGeom prst="rect">
            <a:avLst/>
          </a:prstGeom>
        </p:spPr>
      </p:pic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DFF13F81-880C-CF49-B0C3-E0110A5F4AD8}"/>
              </a:ext>
            </a:extLst>
          </p:cNvPr>
          <p:cNvSpPr txBox="1"/>
          <p:nvPr/>
        </p:nvSpPr>
        <p:spPr>
          <a:xfrm>
            <a:off x="5591944" y="5013176"/>
            <a:ext cx="341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Z</a:t>
            </a:r>
            <a:endParaRPr kumimoji="1" lang="ja-JP" altLang="en-US"/>
          </a:p>
        </p:txBody>
      </p:sp>
      <p:pic>
        <p:nvPicPr>
          <p:cNvPr id="35" name="図 34">
            <a:extLst>
              <a:ext uri="{FF2B5EF4-FFF2-40B4-BE49-F238E27FC236}">
                <a16:creationId xmlns:a16="http://schemas.microsoft.com/office/drawing/2014/main" id="{43676B4A-B211-C94E-8C01-663D13E021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7928" y="5661248"/>
            <a:ext cx="492855" cy="576064"/>
          </a:xfrm>
          <a:prstGeom prst="rect">
            <a:avLst/>
          </a:prstGeom>
        </p:spPr>
      </p:pic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4ABA769B-519A-4D42-AD59-793ED36787F8}"/>
              </a:ext>
            </a:extLst>
          </p:cNvPr>
          <p:cNvCxnSpPr>
            <a:stCxn id="22" idx="3"/>
            <a:endCxn id="27" idx="1"/>
          </p:cNvCxnSpPr>
          <p:nvPr/>
        </p:nvCxnSpPr>
        <p:spPr>
          <a:xfrm>
            <a:off x="4655840" y="3699570"/>
            <a:ext cx="792088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カギ線コネクタ 42">
            <a:extLst>
              <a:ext uri="{FF2B5EF4-FFF2-40B4-BE49-F238E27FC236}">
                <a16:creationId xmlns:a16="http://schemas.microsoft.com/office/drawing/2014/main" id="{748017C7-0AE5-5447-989A-97BACACB2036}"/>
              </a:ext>
            </a:extLst>
          </p:cNvPr>
          <p:cNvCxnSpPr>
            <a:stCxn id="22" idx="3"/>
            <a:endCxn id="29" idx="1"/>
          </p:cNvCxnSpPr>
          <p:nvPr/>
        </p:nvCxnSpPr>
        <p:spPr>
          <a:xfrm>
            <a:off x="4655840" y="3699570"/>
            <a:ext cx="792088" cy="720080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カギ線コネクタ 44">
            <a:extLst>
              <a:ext uri="{FF2B5EF4-FFF2-40B4-BE49-F238E27FC236}">
                <a16:creationId xmlns:a16="http://schemas.microsoft.com/office/drawing/2014/main" id="{A42D39C6-DA48-F54E-B91D-2F4E2B37C7AD}"/>
              </a:ext>
            </a:extLst>
          </p:cNvPr>
          <p:cNvCxnSpPr>
            <a:stCxn id="22" idx="3"/>
            <a:endCxn id="31" idx="1"/>
          </p:cNvCxnSpPr>
          <p:nvPr/>
        </p:nvCxnSpPr>
        <p:spPr>
          <a:xfrm>
            <a:off x="4655840" y="3699570"/>
            <a:ext cx="792088" cy="1440160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カギ線コネクタ 46">
            <a:extLst>
              <a:ext uri="{FF2B5EF4-FFF2-40B4-BE49-F238E27FC236}">
                <a16:creationId xmlns:a16="http://schemas.microsoft.com/office/drawing/2014/main" id="{8358CE3E-7DB3-3847-B92D-608FE5EF83B3}"/>
              </a:ext>
            </a:extLst>
          </p:cNvPr>
          <p:cNvCxnSpPr>
            <a:stCxn id="22" idx="3"/>
            <a:endCxn id="35" idx="1"/>
          </p:cNvCxnSpPr>
          <p:nvPr/>
        </p:nvCxnSpPr>
        <p:spPr>
          <a:xfrm>
            <a:off x="4655840" y="3699570"/>
            <a:ext cx="792088" cy="2249710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E31D0DF9-E9E2-0D42-AF42-D9571B0E070D}"/>
              </a:ext>
            </a:extLst>
          </p:cNvPr>
          <p:cNvSpPr txBox="1"/>
          <p:nvPr/>
        </p:nvSpPr>
        <p:spPr>
          <a:xfrm>
            <a:off x="335360" y="105273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例：</a:t>
            </a:r>
          </a:p>
        </p:txBody>
      </p:sp>
      <p:sp>
        <p:nvSpPr>
          <p:cNvPr id="49" name="右矢印 48">
            <a:extLst>
              <a:ext uri="{FF2B5EF4-FFF2-40B4-BE49-F238E27FC236}">
                <a16:creationId xmlns:a16="http://schemas.microsoft.com/office/drawing/2014/main" id="{9FF59C40-5461-9946-BD1A-D211B14C3C6E}"/>
              </a:ext>
            </a:extLst>
          </p:cNvPr>
          <p:cNvSpPr/>
          <p:nvPr/>
        </p:nvSpPr>
        <p:spPr>
          <a:xfrm>
            <a:off x="3215680" y="3501008"/>
            <a:ext cx="477904" cy="42405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5137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B1BFDBBD-6FD0-DE42-8D25-1F97EE4964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5720" y="188640"/>
            <a:ext cx="1152128" cy="962027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6C7EE213-0271-7B41-A65E-7299B8B92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512" y="1844824"/>
            <a:ext cx="1152128" cy="962027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0421CBDB-F07A-0F48-9D40-D7B7E3BE9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5720" y="1891403"/>
            <a:ext cx="1152128" cy="962027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6AA121A9-58D2-4C47-9516-F28B168BF1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424" y="3284984"/>
            <a:ext cx="864096" cy="1009982"/>
          </a:xfrm>
          <a:prstGeom prst="rect">
            <a:avLst/>
          </a:prstGeom>
        </p:spPr>
      </p:pic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F721AC28-4DA4-9645-84AD-7D5EEF6EFA83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 flipH="1">
            <a:off x="2279576" y="1150667"/>
            <a:ext cx="1872208" cy="6941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58B5520A-1668-F645-ACDC-928294540B53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>
            <a:off x="4151784" y="1150667"/>
            <a:ext cx="0" cy="7407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BB865D0E-89DB-704C-B132-57A77A458301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flipH="1">
            <a:off x="1343472" y="2806851"/>
            <a:ext cx="936104" cy="4781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図 51">
            <a:extLst>
              <a:ext uri="{FF2B5EF4-FFF2-40B4-BE49-F238E27FC236}">
                <a16:creationId xmlns:a16="http://schemas.microsoft.com/office/drawing/2014/main" id="{615393A4-4709-FC40-9345-FE33411925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824" y="3437384"/>
            <a:ext cx="864096" cy="1009982"/>
          </a:xfrm>
          <a:prstGeom prst="rect">
            <a:avLst/>
          </a:prstGeom>
        </p:spPr>
      </p:pic>
      <p:pic>
        <p:nvPicPr>
          <p:cNvPr id="53" name="図 52">
            <a:extLst>
              <a:ext uri="{FF2B5EF4-FFF2-40B4-BE49-F238E27FC236}">
                <a16:creationId xmlns:a16="http://schemas.microsoft.com/office/drawing/2014/main" id="{54FC8630-7A30-0046-9024-CDAEC29549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6224" y="3589784"/>
            <a:ext cx="864096" cy="1009982"/>
          </a:xfrm>
          <a:prstGeom prst="rect">
            <a:avLst/>
          </a:prstGeom>
        </p:spPr>
      </p:pic>
      <p:pic>
        <p:nvPicPr>
          <p:cNvPr id="56" name="図 55">
            <a:extLst>
              <a:ext uri="{FF2B5EF4-FFF2-40B4-BE49-F238E27FC236}">
                <a16:creationId xmlns:a16="http://schemas.microsoft.com/office/drawing/2014/main" id="{AFB10D3E-F002-E34D-AB80-F186C9609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9936" y="1916832"/>
            <a:ext cx="864096" cy="1009982"/>
          </a:xfrm>
          <a:prstGeom prst="rect">
            <a:avLst/>
          </a:prstGeom>
        </p:spPr>
      </p:pic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63BDCE27-45AD-A049-9D17-22EE93CD2FE6}"/>
              </a:ext>
            </a:extLst>
          </p:cNvPr>
          <p:cNvCxnSpPr>
            <a:stCxn id="2" idx="2"/>
            <a:endCxn id="56" idx="0"/>
          </p:cNvCxnSpPr>
          <p:nvPr/>
        </p:nvCxnSpPr>
        <p:spPr>
          <a:xfrm>
            <a:off x="4151784" y="1150667"/>
            <a:ext cx="1800200" cy="7661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図 58">
            <a:extLst>
              <a:ext uri="{FF2B5EF4-FFF2-40B4-BE49-F238E27FC236}">
                <a16:creationId xmlns:a16="http://schemas.microsoft.com/office/drawing/2014/main" id="{0DEF85E0-F6AB-504E-A512-CAA04F232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9656" y="3284984"/>
            <a:ext cx="1152128" cy="962027"/>
          </a:xfrm>
          <a:prstGeom prst="rect">
            <a:avLst/>
          </a:prstGeom>
        </p:spPr>
      </p:pic>
      <p:pic>
        <p:nvPicPr>
          <p:cNvPr id="60" name="図 59">
            <a:extLst>
              <a:ext uri="{FF2B5EF4-FFF2-40B4-BE49-F238E27FC236}">
                <a16:creationId xmlns:a16="http://schemas.microsoft.com/office/drawing/2014/main" id="{32AFA010-49B7-424B-870F-952B3FFA18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3832" y="3356992"/>
            <a:ext cx="864096" cy="1009982"/>
          </a:xfrm>
          <a:prstGeom prst="rect">
            <a:avLst/>
          </a:prstGeom>
        </p:spPr>
      </p:pic>
      <p:pic>
        <p:nvPicPr>
          <p:cNvPr id="61" name="図 60">
            <a:extLst>
              <a:ext uri="{FF2B5EF4-FFF2-40B4-BE49-F238E27FC236}">
                <a16:creationId xmlns:a16="http://schemas.microsoft.com/office/drawing/2014/main" id="{79905621-9473-F546-93CE-82D2DBF9C6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7848" y="3501008"/>
            <a:ext cx="864096" cy="1009982"/>
          </a:xfrm>
          <a:prstGeom prst="rect">
            <a:avLst/>
          </a:prstGeom>
        </p:spPr>
      </p:pic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22C49EFC-5874-954A-BD89-2A7127B359BC}"/>
              </a:ext>
            </a:extLst>
          </p:cNvPr>
          <p:cNvCxnSpPr>
            <a:cxnSpLocks/>
            <a:stCxn id="6" idx="2"/>
            <a:endCxn id="60" idx="0"/>
          </p:cNvCxnSpPr>
          <p:nvPr/>
        </p:nvCxnSpPr>
        <p:spPr>
          <a:xfrm>
            <a:off x="4151784" y="2853430"/>
            <a:ext cx="864096" cy="5035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DE96A513-3A8D-EC45-BC84-1A5623921A45}"/>
              </a:ext>
            </a:extLst>
          </p:cNvPr>
          <p:cNvCxnSpPr>
            <a:stCxn id="6" idx="2"/>
            <a:endCxn id="59" idx="0"/>
          </p:cNvCxnSpPr>
          <p:nvPr/>
        </p:nvCxnSpPr>
        <p:spPr>
          <a:xfrm flipH="1">
            <a:off x="3575720" y="2853430"/>
            <a:ext cx="576064" cy="4315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図 69">
            <a:extLst>
              <a:ext uri="{FF2B5EF4-FFF2-40B4-BE49-F238E27FC236}">
                <a16:creationId xmlns:a16="http://schemas.microsoft.com/office/drawing/2014/main" id="{2A67A5CD-04D9-E24B-AF96-469DD34BA3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672" y="4626114"/>
            <a:ext cx="864096" cy="1009982"/>
          </a:xfrm>
          <a:prstGeom prst="rect">
            <a:avLst/>
          </a:prstGeom>
        </p:spPr>
      </p:pic>
      <p:pic>
        <p:nvPicPr>
          <p:cNvPr id="71" name="図 70">
            <a:extLst>
              <a:ext uri="{FF2B5EF4-FFF2-40B4-BE49-F238E27FC236}">
                <a16:creationId xmlns:a16="http://schemas.microsoft.com/office/drawing/2014/main" id="{5A518C7E-0507-354B-A793-39F99635E9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6072" y="4778514"/>
            <a:ext cx="864096" cy="1009982"/>
          </a:xfrm>
          <a:prstGeom prst="rect">
            <a:avLst/>
          </a:prstGeom>
        </p:spPr>
      </p:pic>
      <p:pic>
        <p:nvPicPr>
          <p:cNvPr id="72" name="図 71">
            <a:extLst>
              <a:ext uri="{FF2B5EF4-FFF2-40B4-BE49-F238E27FC236}">
                <a16:creationId xmlns:a16="http://schemas.microsoft.com/office/drawing/2014/main" id="{DFAF9FFA-FE06-7648-88C6-03E0A67506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8472" y="4930914"/>
            <a:ext cx="864096" cy="1009982"/>
          </a:xfrm>
          <a:prstGeom prst="rect">
            <a:avLst/>
          </a:prstGeom>
        </p:spPr>
      </p:pic>
      <p:pic>
        <p:nvPicPr>
          <p:cNvPr id="73" name="図 72">
            <a:extLst>
              <a:ext uri="{FF2B5EF4-FFF2-40B4-BE49-F238E27FC236}">
                <a16:creationId xmlns:a16="http://schemas.microsoft.com/office/drawing/2014/main" id="{D0BEC110-9602-C041-A860-6AECB918E1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0872" y="5083314"/>
            <a:ext cx="864096" cy="1009982"/>
          </a:xfrm>
          <a:prstGeom prst="rect">
            <a:avLst/>
          </a:prstGeom>
        </p:spPr>
      </p:pic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AF863FDB-E0E0-AA40-B014-341EA1F01F16}"/>
              </a:ext>
            </a:extLst>
          </p:cNvPr>
          <p:cNvCxnSpPr>
            <a:stCxn id="59" idx="2"/>
            <a:endCxn id="70" idx="0"/>
          </p:cNvCxnSpPr>
          <p:nvPr/>
        </p:nvCxnSpPr>
        <p:spPr>
          <a:xfrm>
            <a:off x="3575720" y="4247011"/>
            <a:ext cx="0" cy="3791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0807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B1BFDBBD-6FD0-DE42-8D25-1F97EE4964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7768" y="764704"/>
            <a:ext cx="1152128" cy="962027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6C7EE213-0271-7B41-A65E-7299B8B92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560" y="2420888"/>
            <a:ext cx="1152128" cy="962027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0421CBDB-F07A-0F48-9D40-D7B7E3BE9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7768" y="2467467"/>
            <a:ext cx="1152128" cy="962027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6AA121A9-58D2-4C47-9516-F28B168BF1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472" y="3861048"/>
            <a:ext cx="864096" cy="1009982"/>
          </a:xfrm>
          <a:prstGeom prst="rect">
            <a:avLst/>
          </a:prstGeom>
        </p:spPr>
      </p:pic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F721AC28-4DA4-9645-84AD-7D5EEF6EFA83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 flipH="1">
            <a:off x="2711624" y="1726731"/>
            <a:ext cx="1872208" cy="6941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58B5520A-1668-F645-ACDC-928294540B53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>
            <a:off x="4583832" y="1726731"/>
            <a:ext cx="0" cy="7407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BB865D0E-89DB-704C-B132-57A77A458301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flipH="1">
            <a:off x="1775520" y="3382915"/>
            <a:ext cx="936104" cy="4781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図 51">
            <a:extLst>
              <a:ext uri="{FF2B5EF4-FFF2-40B4-BE49-F238E27FC236}">
                <a16:creationId xmlns:a16="http://schemas.microsoft.com/office/drawing/2014/main" id="{615393A4-4709-FC40-9345-FE33411925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5872" y="4013448"/>
            <a:ext cx="864096" cy="1009982"/>
          </a:xfrm>
          <a:prstGeom prst="rect">
            <a:avLst/>
          </a:prstGeom>
        </p:spPr>
      </p:pic>
      <p:pic>
        <p:nvPicPr>
          <p:cNvPr id="53" name="図 52">
            <a:extLst>
              <a:ext uri="{FF2B5EF4-FFF2-40B4-BE49-F238E27FC236}">
                <a16:creationId xmlns:a16="http://schemas.microsoft.com/office/drawing/2014/main" id="{54FC8630-7A30-0046-9024-CDAEC29549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8272" y="4165848"/>
            <a:ext cx="864096" cy="1009982"/>
          </a:xfrm>
          <a:prstGeom prst="rect">
            <a:avLst/>
          </a:prstGeom>
        </p:spPr>
      </p:pic>
      <p:pic>
        <p:nvPicPr>
          <p:cNvPr id="56" name="図 55">
            <a:extLst>
              <a:ext uri="{FF2B5EF4-FFF2-40B4-BE49-F238E27FC236}">
                <a16:creationId xmlns:a16="http://schemas.microsoft.com/office/drawing/2014/main" id="{AFB10D3E-F002-E34D-AB80-F186C9609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1984" y="2492896"/>
            <a:ext cx="864096" cy="1009982"/>
          </a:xfrm>
          <a:prstGeom prst="rect">
            <a:avLst/>
          </a:prstGeom>
        </p:spPr>
      </p:pic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63BDCE27-45AD-A049-9D17-22EE93CD2FE6}"/>
              </a:ext>
            </a:extLst>
          </p:cNvPr>
          <p:cNvCxnSpPr>
            <a:stCxn id="2" idx="2"/>
            <a:endCxn id="56" idx="0"/>
          </p:cNvCxnSpPr>
          <p:nvPr/>
        </p:nvCxnSpPr>
        <p:spPr>
          <a:xfrm>
            <a:off x="4583832" y="1726731"/>
            <a:ext cx="1800200" cy="7661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図 58">
            <a:extLst>
              <a:ext uri="{FF2B5EF4-FFF2-40B4-BE49-F238E27FC236}">
                <a16:creationId xmlns:a16="http://schemas.microsoft.com/office/drawing/2014/main" id="{0DEF85E0-F6AB-504E-A512-CAA04F232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1704" y="3861048"/>
            <a:ext cx="1152128" cy="962027"/>
          </a:xfrm>
          <a:prstGeom prst="rect">
            <a:avLst/>
          </a:prstGeom>
        </p:spPr>
      </p:pic>
      <p:pic>
        <p:nvPicPr>
          <p:cNvPr id="60" name="図 59">
            <a:extLst>
              <a:ext uri="{FF2B5EF4-FFF2-40B4-BE49-F238E27FC236}">
                <a16:creationId xmlns:a16="http://schemas.microsoft.com/office/drawing/2014/main" id="{32AFA010-49B7-424B-870F-952B3FFA18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5880" y="3933056"/>
            <a:ext cx="864096" cy="1009982"/>
          </a:xfrm>
          <a:prstGeom prst="rect">
            <a:avLst/>
          </a:prstGeom>
        </p:spPr>
      </p:pic>
      <p:pic>
        <p:nvPicPr>
          <p:cNvPr id="61" name="図 60">
            <a:extLst>
              <a:ext uri="{FF2B5EF4-FFF2-40B4-BE49-F238E27FC236}">
                <a16:creationId xmlns:a16="http://schemas.microsoft.com/office/drawing/2014/main" id="{79905621-9473-F546-93CE-82D2DBF9C6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896" y="4077072"/>
            <a:ext cx="864096" cy="1009982"/>
          </a:xfrm>
          <a:prstGeom prst="rect">
            <a:avLst/>
          </a:prstGeom>
        </p:spPr>
      </p:pic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22C49EFC-5874-954A-BD89-2A7127B359BC}"/>
              </a:ext>
            </a:extLst>
          </p:cNvPr>
          <p:cNvCxnSpPr>
            <a:cxnSpLocks/>
            <a:stCxn id="6" idx="2"/>
            <a:endCxn id="60" idx="0"/>
          </p:cNvCxnSpPr>
          <p:nvPr/>
        </p:nvCxnSpPr>
        <p:spPr>
          <a:xfrm>
            <a:off x="4583832" y="3429494"/>
            <a:ext cx="864096" cy="5035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DE96A513-3A8D-EC45-BC84-1A5623921A45}"/>
              </a:ext>
            </a:extLst>
          </p:cNvPr>
          <p:cNvCxnSpPr>
            <a:stCxn id="6" idx="2"/>
            <a:endCxn id="59" idx="0"/>
          </p:cNvCxnSpPr>
          <p:nvPr/>
        </p:nvCxnSpPr>
        <p:spPr>
          <a:xfrm flipH="1">
            <a:off x="4007768" y="3429494"/>
            <a:ext cx="576064" cy="4315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図 69">
            <a:extLst>
              <a:ext uri="{FF2B5EF4-FFF2-40B4-BE49-F238E27FC236}">
                <a16:creationId xmlns:a16="http://schemas.microsoft.com/office/drawing/2014/main" id="{2A67A5CD-04D9-E24B-AF96-469DD34BA3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720" y="5202178"/>
            <a:ext cx="864096" cy="1009982"/>
          </a:xfrm>
          <a:prstGeom prst="rect">
            <a:avLst/>
          </a:prstGeom>
        </p:spPr>
      </p:pic>
      <p:pic>
        <p:nvPicPr>
          <p:cNvPr id="71" name="図 70">
            <a:extLst>
              <a:ext uri="{FF2B5EF4-FFF2-40B4-BE49-F238E27FC236}">
                <a16:creationId xmlns:a16="http://schemas.microsoft.com/office/drawing/2014/main" id="{5A518C7E-0507-354B-A793-39F99635E9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8120" y="5354578"/>
            <a:ext cx="864096" cy="1009982"/>
          </a:xfrm>
          <a:prstGeom prst="rect">
            <a:avLst/>
          </a:prstGeom>
        </p:spPr>
      </p:pic>
      <p:pic>
        <p:nvPicPr>
          <p:cNvPr id="72" name="図 71">
            <a:extLst>
              <a:ext uri="{FF2B5EF4-FFF2-40B4-BE49-F238E27FC236}">
                <a16:creationId xmlns:a16="http://schemas.microsoft.com/office/drawing/2014/main" id="{DFAF9FFA-FE06-7648-88C6-03E0A67506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0520" y="5506978"/>
            <a:ext cx="864096" cy="1009982"/>
          </a:xfrm>
          <a:prstGeom prst="rect">
            <a:avLst/>
          </a:prstGeom>
        </p:spPr>
      </p:pic>
      <p:pic>
        <p:nvPicPr>
          <p:cNvPr id="73" name="図 72">
            <a:extLst>
              <a:ext uri="{FF2B5EF4-FFF2-40B4-BE49-F238E27FC236}">
                <a16:creationId xmlns:a16="http://schemas.microsoft.com/office/drawing/2014/main" id="{D0BEC110-9602-C041-A860-6AECB918E1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2920" y="5659378"/>
            <a:ext cx="864096" cy="1009982"/>
          </a:xfrm>
          <a:prstGeom prst="rect">
            <a:avLst/>
          </a:prstGeom>
        </p:spPr>
      </p:pic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AF863FDB-E0E0-AA40-B014-341EA1F01F16}"/>
              </a:ext>
            </a:extLst>
          </p:cNvPr>
          <p:cNvCxnSpPr>
            <a:stCxn id="59" idx="2"/>
            <a:endCxn id="70" idx="0"/>
          </p:cNvCxnSpPr>
          <p:nvPr/>
        </p:nvCxnSpPr>
        <p:spPr>
          <a:xfrm>
            <a:off x="4007768" y="4823075"/>
            <a:ext cx="0" cy="3791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26069D32-1A86-994D-95AE-B903BCFD5DBE}"/>
              </a:ext>
            </a:extLst>
          </p:cNvPr>
          <p:cNvCxnSpPr>
            <a:cxnSpLocks/>
          </p:cNvCxnSpPr>
          <p:nvPr/>
        </p:nvCxnSpPr>
        <p:spPr>
          <a:xfrm flipV="1">
            <a:off x="2135560" y="3429000"/>
            <a:ext cx="720080" cy="4320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A6FCC86-16E0-9E46-85FE-AF4FCC093807}"/>
              </a:ext>
            </a:extLst>
          </p:cNvPr>
          <p:cNvSpPr txBox="1"/>
          <p:nvPr/>
        </p:nvSpPr>
        <p:spPr>
          <a:xfrm>
            <a:off x="2423592" y="364502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rgbClr val="FF0000"/>
                </a:solidFill>
              </a:rPr>
              <a:t>3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BC054361-3E3D-EC46-8EE6-2ABF2C7E88FC}"/>
              </a:ext>
            </a:extLst>
          </p:cNvPr>
          <p:cNvCxnSpPr>
            <a:cxnSpLocks/>
          </p:cNvCxnSpPr>
          <p:nvPr/>
        </p:nvCxnSpPr>
        <p:spPr>
          <a:xfrm flipV="1">
            <a:off x="2999656" y="2132856"/>
            <a:ext cx="864096" cy="3600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CF6E062C-09FB-0845-A112-D37B003BD224}"/>
              </a:ext>
            </a:extLst>
          </p:cNvPr>
          <p:cNvSpPr txBox="1"/>
          <p:nvPr/>
        </p:nvSpPr>
        <p:spPr>
          <a:xfrm>
            <a:off x="3359696" y="23488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rgbClr val="FF0000"/>
                </a:solidFill>
              </a:rPr>
              <a:t>3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B1FB619E-F0C5-D54E-BF5F-54FA65C99A9F}"/>
              </a:ext>
            </a:extLst>
          </p:cNvPr>
          <p:cNvCxnSpPr>
            <a:cxnSpLocks/>
          </p:cNvCxnSpPr>
          <p:nvPr/>
        </p:nvCxnSpPr>
        <p:spPr>
          <a:xfrm flipV="1">
            <a:off x="4727848" y="1988840"/>
            <a:ext cx="0" cy="5040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35F58886-5932-A540-BA1B-14469E8418D7}"/>
              </a:ext>
            </a:extLst>
          </p:cNvPr>
          <p:cNvSpPr txBox="1"/>
          <p:nvPr/>
        </p:nvSpPr>
        <p:spPr>
          <a:xfrm>
            <a:off x="4871864" y="213285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rgbClr val="FF0000"/>
                </a:solidFill>
              </a:rPr>
              <a:t>6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21F841B5-758E-1346-9A69-8F09627D6CB9}"/>
              </a:ext>
            </a:extLst>
          </p:cNvPr>
          <p:cNvCxnSpPr>
            <a:cxnSpLocks/>
          </p:cNvCxnSpPr>
          <p:nvPr/>
        </p:nvCxnSpPr>
        <p:spPr>
          <a:xfrm flipH="1" flipV="1">
            <a:off x="5303912" y="1844824"/>
            <a:ext cx="1008112" cy="4320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2F46860F-B908-B94D-8526-EF4D0674BC0D}"/>
              </a:ext>
            </a:extLst>
          </p:cNvPr>
          <p:cNvSpPr txBox="1"/>
          <p:nvPr/>
        </p:nvSpPr>
        <p:spPr>
          <a:xfrm>
            <a:off x="5879976" y="170080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rgbClr val="FF0000"/>
                </a:solidFill>
              </a:rPr>
              <a:t>1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4C9928C6-EF6B-044C-958E-DB9D9639F25E}"/>
              </a:ext>
            </a:extLst>
          </p:cNvPr>
          <p:cNvCxnSpPr>
            <a:cxnSpLocks/>
          </p:cNvCxnSpPr>
          <p:nvPr/>
        </p:nvCxnSpPr>
        <p:spPr>
          <a:xfrm flipV="1">
            <a:off x="4079776" y="3573016"/>
            <a:ext cx="432048" cy="3600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2A09B05A-2ABD-8B43-920C-96CA7B83FDA4}"/>
              </a:ext>
            </a:extLst>
          </p:cNvPr>
          <p:cNvSpPr txBox="1"/>
          <p:nvPr/>
        </p:nvSpPr>
        <p:spPr>
          <a:xfrm>
            <a:off x="4295800" y="37170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rgbClr val="FF0000"/>
                </a:solidFill>
              </a:rPr>
              <a:t>4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3C9A9614-6206-3C49-9CF6-D5D3DD09645C}"/>
              </a:ext>
            </a:extLst>
          </p:cNvPr>
          <p:cNvCxnSpPr>
            <a:cxnSpLocks/>
          </p:cNvCxnSpPr>
          <p:nvPr/>
        </p:nvCxnSpPr>
        <p:spPr>
          <a:xfrm flipV="1">
            <a:off x="4151784" y="4797152"/>
            <a:ext cx="0" cy="3600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CB60D352-31EC-B249-9BA6-96FBBEB32EDF}"/>
              </a:ext>
            </a:extLst>
          </p:cNvPr>
          <p:cNvSpPr txBox="1"/>
          <p:nvPr/>
        </p:nvSpPr>
        <p:spPr>
          <a:xfrm>
            <a:off x="4223792" y="47971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rgbClr val="FF0000"/>
                </a:solidFill>
              </a:rPr>
              <a:t>4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047B47A8-B0C5-5649-A552-219688EC98C6}"/>
              </a:ext>
            </a:extLst>
          </p:cNvPr>
          <p:cNvSpPr txBox="1"/>
          <p:nvPr/>
        </p:nvSpPr>
        <p:spPr>
          <a:xfrm>
            <a:off x="5303912" y="350100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rgbClr val="FF0000"/>
                </a:solidFill>
              </a:rPr>
              <a:t>2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437DFBDD-7C15-4742-A060-4F8DDBD07BAA}"/>
              </a:ext>
            </a:extLst>
          </p:cNvPr>
          <p:cNvCxnSpPr>
            <a:cxnSpLocks/>
            <a:stCxn id="45" idx="1"/>
          </p:cNvCxnSpPr>
          <p:nvPr/>
        </p:nvCxnSpPr>
        <p:spPr>
          <a:xfrm flipH="1" flipV="1">
            <a:off x="4871864" y="3429000"/>
            <a:ext cx="432048" cy="2566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49A614C6-FCDC-2E4B-A324-3D6DEF559774}"/>
              </a:ext>
            </a:extLst>
          </p:cNvPr>
          <p:cNvCxnSpPr>
            <a:cxnSpLocks/>
          </p:cNvCxnSpPr>
          <p:nvPr/>
        </p:nvCxnSpPr>
        <p:spPr>
          <a:xfrm flipV="1">
            <a:off x="4583832" y="332656"/>
            <a:ext cx="0" cy="5040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57C4B449-EE6A-C94B-9FE7-47A649E7E8B1}"/>
              </a:ext>
            </a:extLst>
          </p:cNvPr>
          <p:cNvSpPr txBox="1"/>
          <p:nvPr/>
        </p:nvSpPr>
        <p:spPr>
          <a:xfrm>
            <a:off x="4655840" y="47667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rgbClr val="FF0000"/>
                </a:solidFill>
              </a:rPr>
              <a:t>10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1DC18EA-22FB-4F42-B53A-A05AA1C3972B}"/>
              </a:ext>
            </a:extLst>
          </p:cNvPr>
          <p:cNvSpPr txBox="1"/>
          <p:nvPr/>
        </p:nvSpPr>
        <p:spPr>
          <a:xfrm>
            <a:off x="2063552" y="980728"/>
            <a:ext cx="1925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/>
              <a:t>第一階層</a:t>
            </a:r>
            <a:endParaRPr kumimoji="1" lang="en-US" altLang="ja-JP" sz="1200"/>
          </a:p>
          <a:p>
            <a:r>
              <a:rPr lang="en-US" altLang="ja-JP" sz="1200"/>
              <a:t>num_files([[3],[[4],2],1])</a:t>
            </a:r>
            <a:endParaRPr kumimoji="1" lang="ja-JP" altLang="en-US" sz="120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760FDFCD-5D36-D14E-8C84-F1CDC5463A65}"/>
              </a:ext>
            </a:extLst>
          </p:cNvPr>
          <p:cNvSpPr txBox="1"/>
          <p:nvPr/>
        </p:nvSpPr>
        <p:spPr>
          <a:xfrm>
            <a:off x="839416" y="2636912"/>
            <a:ext cx="1194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/>
              <a:t>第二階層</a:t>
            </a:r>
            <a:endParaRPr kumimoji="1" lang="en-US" altLang="ja-JP" sz="1200"/>
          </a:p>
          <a:p>
            <a:r>
              <a:rPr lang="en-US" altLang="ja-JP" sz="1200"/>
              <a:t>num_files([3])</a:t>
            </a:r>
            <a:endParaRPr kumimoji="1" lang="ja-JP" altLang="en-US" sz="120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A9A6D28B-0050-0641-BC4F-1D90F1114DE5}"/>
              </a:ext>
            </a:extLst>
          </p:cNvPr>
          <p:cNvSpPr txBox="1"/>
          <p:nvPr/>
        </p:nvSpPr>
        <p:spPr>
          <a:xfrm>
            <a:off x="191344" y="4149080"/>
            <a:ext cx="1075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/>
              <a:t>第三階層</a:t>
            </a:r>
            <a:endParaRPr kumimoji="1" lang="en-US" altLang="ja-JP" sz="1200"/>
          </a:p>
          <a:p>
            <a:r>
              <a:rPr lang="en-US" altLang="ja-JP" sz="1200"/>
              <a:t>num_files(3)</a:t>
            </a:r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1471343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æã®æ°ãæ¹ã®ã¤ã©ã¹ãã1ã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35" y="3398520"/>
            <a:ext cx="11239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æã®æ°ãæ¹ã®ã¤ã©ã¹ãã1ã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151084" y="3373120"/>
            <a:ext cx="1143931" cy="145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グループ化 3"/>
          <p:cNvGrpSpPr/>
          <p:nvPr/>
        </p:nvGrpSpPr>
        <p:grpSpPr>
          <a:xfrm rot="10800000">
            <a:off x="775335" y="953770"/>
            <a:ext cx="2519680" cy="1454150"/>
            <a:chOff x="5398135" y="1884680"/>
            <a:chExt cx="2519680" cy="1454150"/>
          </a:xfrm>
        </p:grpSpPr>
        <p:pic>
          <p:nvPicPr>
            <p:cNvPr id="8" name="Picture 2" descr="æã®æ°ãæ¹ã®ã¤ã©ã¹ãã1ã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8135" y="1910080"/>
              <a:ext cx="1123950" cy="1428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æã®æ°ãæ¹ã®ã¤ã©ã¹ãã1ã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773884" y="1884680"/>
              <a:ext cx="1143931" cy="1454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テキスト ボックス 9"/>
          <p:cNvSpPr txBox="1"/>
          <p:nvPr/>
        </p:nvSpPr>
        <p:spPr>
          <a:xfrm>
            <a:off x="423884" y="436880"/>
            <a:ext cx="345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お互い両手の人差し指を立てる</a:t>
            </a:r>
          </a:p>
        </p:txBody>
      </p:sp>
      <p:pic>
        <p:nvPicPr>
          <p:cNvPr id="12" name="Picture 2" descr="æã®æ°ãæ¹ã®ã¤ã©ã¹ãã1ã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4535" y="3398520"/>
            <a:ext cx="11239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æã®æ°ãæ¹ã®ã¤ã©ã¹ãã1ã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910284" y="3373120"/>
            <a:ext cx="1143931" cy="145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グループ化 13"/>
          <p:cNvGrpSpPr/>
          <p:nvPr/>
        </p:nvGrpSpPr>
        <p:grpSpPr>
          <a:xfrm rot="10800000">
            <a:off x="4534535" y="953770"/>
            <a:ext cx="2519680" cy="1454150"/>
            <a:chOff x="5398135" y="1884680"/>
            <a:chExt cx="2519680" cy="1454150"/>
          </a:xfrm>
        </p:grpSpPr>
        <p:pic>
          <p:nvPicPr>
            <p:cNvPr id="15" name="Picture 2" descr="æã®æ°ãæ¹ã®ã¤ã©ã¹ãã1ã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8135" y="1910080"/>
              <a:ext cx="1123950" cy="1428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2" descr="æã®æ°ãæ¹ã®ã¤ã©ã¹ãã1ã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773884" y="1884680"/>
              <a:ext cx="1143931" cy="1454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" name="テキスト ボックス 16"/>
          <p:cNvSpPr txBox="1"/>
          <p:nvPr/>
        </p:nvSpPr>
        <p:spPr>
          <a:xfrm>
            <a:off x="4183084" y="436880"/>
            <a:ext cx="345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どちらかの手で相手の手を攻撃</a:t>
            </a:r>
          </a:p>
        </p:txBody>
      </p:sp>
      <p:cxnSp>
        <p:nvCxnSpPr>
          <p:cNvPr id="18" name="直線矢印コネクタ 17"/>
          <p:cNvCxnSpPr>
            <a:stCxn id="15" idx="0"/>
            <a:endCxn id="12" idx="0"/>
          </p:cNvCxnSpPr>
          <p:nvPr/>
        </p:nvCxnSpPr>
        <p:spPr>
          <a:xfrm flipH="1">
            <a:off x="5096510" y="2382520"/>
            <a:ext cx="1395730" cy="10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右矢印 18"/>
          <p:cNvSpPr/>
          <p:nvPr/>
        </p:nvSpPr>
        <p:spPr>
          <a:xfrm>
            <a:off x="3566160" y="2489200"/>
            <a:ext cx="721360" cy="64008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2" name="Picture 2" descr="æã®æ°ãæ¹ã®ã¤ã©ã¹ãã1ã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824085" y="3373120"/>
            <a:ext cx="1143931" cy="145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グループ化 22"/>
          <p:cNvGrpSpPr/>
          <p:nvPr/>
        </p:nvGrpSpPr>
        <p:grpSpPr>
          <a:xfrm rot="10800000">
            <a:off x="8448336" y="953770"/>
            <a:ext cx="2519680" cy="1454150"/>
            <a:chOff x="5398135" y="1884680"/>
            <a:chExt cx="2519680" cy="1454150"/>
          </a:xfrm>
        </p:grpSpPr>
        <p:pic>
          <p:nvPicPr>
            <p:cNvPr id="24" name="Picture 2" descr="æã®æ°ãæ¹ã®ã¤ã©ã¹ãã1ã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8135" y="1910080"/>
              <a:ext cx="1123950" cy="1428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" descr="æã®æ°ãæ¹ã®ã¤ã©ã¹ãã1ã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773884" y="1884680"/>
              <a:ext cx="1143931" cy="1454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6" name="テキスト ボックス 25"/>
          <p:cNvSpPr txBox="1"/>
          <p:nvPr/>
        </p:nvSpPr>
        <p:spPr>
          <a:xfrm>
            <a:off x="8096884" y="436880"/>
            <a:ext cx="3709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攻撃された側は指の本数を増やす</a:t>
            </a:r>
            <a:endParaRPr kumimoji="1" lang="ja-JP" altLang="en-US" dirty="0"/>
          </a:p>
        </p:txBody>
      </p:sp>
      <p:sp>
        <p:nvSpPr>
          <p:cNvPr id="28" name="右矢印 27"/>
          <p:cNvSpPr/>
          <p:nvPr/>
        </p:nvSpPr>
        <p:spPr>
          <a:xfrm>
            <a:off x="7479961" y="2489200"/>
            <a:ext cx="721360" cy="64008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8" name="Picture 4" descr="æã®æ°ãæ¹ã®ã¤ã©ã¹ãã2ã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8317" y="3398520"/>
            <a:ext cx="11239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0481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æã®æ°ãæ¹ã®ã¤ã©ã¹ãã1ã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610248" y="3338365"/>
            <a:ext cx="795603" cy="1244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æã®æ°ãæ¹ã®ã¤ã©ã¹ãã1ã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>
            <a:off x="653415" y="1268099"/>
            <a:ext cx="795603" cy="1244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æã®æ°ãæ¹ã®ã¤ã©ã¹ãã1ã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224770" y="3338365"/>
            <a:ext cx="795603" cy="1244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/>
          <p:cNvSpPr txBox="1"/>
          <p:nvPr/>
        </p:nvSpPr>
        <p:spPr>
          <a:xfrm>
            <a:off x="879768" y="705067"/>
            <a:ext cx="4371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指の本数が</a:t>
            </a:r>
            <a:r>
              <a:rPr lang="en-US" altLang="ja-JP" dirty="0"/>
              <a:t>5</a:t>
            </a:r>
            <a:r>
              <a:rPr lang="ja-JP" altLang="en-US" dirty="0"/>
              <a:t>本を超えたらその手は死亡</a:t>
            </a:r>
            <a:endParaRPr kumimoji="1" lang="ja-JP" altLang="en-US" dirty="0"/>
          </a:p>
        </p:txBody>
      </p:sp>
      <p:cxnSp>
        <p:nvCxnSpPr>
          <p:cNvPr id="7" name="直線矢印コネクタ 6"/>
          <p:cNvCxnSpPr>
            <a:stCxn id="9" idx="0"/>
            <a:endCxn id="10" idx="0"/>
          </p:cNvCxnSpPr>
          <p:nvPr/>
        </p:nvCxnSpPr>
        <p:spPr>
          <a:xfrm flipH="1">
            <a:off x="1044268" y="2490697"/>
            <a:ext cx="1031676" cy="8476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右矢印 7"/>
          <p:cNvSpPr/>
          <p:nvPr/>
        </p:nvSpPr>
        <p:spPr>
          <a:xfrm>
            <a:off x="2594432" y="2581984"/>
            <a:ext cx="501706" cy="5477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pic>
        <p:nvPicPr>
          <p:cNvPr id="9" name="Picture 2" descr="æã®æ°ãæ¹ã®ã¤ã©ã¹ãã3ã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685091" y="1268099"/>
            <a:ext cx="781707" cy="1222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æã®æ°ãæ¹ã®ã¤ã©ã¹ãã4ã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415" y="3338365"/>
            <a:ext cx="781707" cy="1222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æã®æ°ãæ¹ã®ã¤ã©ã¹ãã1ã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>
            <a:off x="3206990" y="1268099"/>
            <a:ext cx="795603" cy="1244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æã®æ°ãæ¹ã®ã¤ã©ã¹ãã3ã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4238666" y="1268099"/>
            <a:ext cx="781707" cy="1222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テキスト ボックス 12"/>
          <p:cNvSpPr txBox="1"/>
          <p:nvPr/>
        </p:nvSpPr>
        <p:spPr>
          <a:xfrm>
            <a:off x="3004410" y="3207004"/>
            <a:ext cx="131318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800" b="1" dirty="0">
                <a:solidFill>
                  <a:srgbClr val="FF0000"/>
                </a:solidFill>
              </a:rPr>
              <a:t>×</a:t>
            </a:r>
            <a:endParaRPr kumimoji="1" lang="ja-JP" altLang="en-US" sz="8800" b="1" dirty="0">
              <a:solidFill>
                <a:srgbClr val="FF0000"/>
              </a:solidFill>
            </a:endParaRPr>
          </a:p>
        </p:txBody>
      </p:sp>
      <p:pic>
        <p:nvPicPr>
          <p:cNvPr id="15" name="Picture 2" descr="æã®æ°ãæ¹ã®ã¤ã©ã¹ãã1ã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419985" y="3338364"/>
            <a:ext cx="795603" cy="1244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テキスト ボックス 15"/>
          <p:cNvSpPr txBox="1"/>
          <p:nvPr/>
        </p:nvSpPr>
        <p:spPr>
          <a:xfrm>
            <a:off x="7421826" y="694253"/>
            <a:ext cx="3051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両手が死んだら負け</a:t>
            </a:r>
            <a:endParaRPr kumimoji="1" lang="ja-JP" altLang="en-US" dirty="0"/>
          </a:p>
        </p:txBody>
      </p:sp>
      <p:sp>
        <p:nvSpPr>
          <p:cNvPr id="17" name="右矢印 16"/>
          <p:cNvSpPr/>
          <p:nvPr/>
        </p:nvSpPr>
        <p:spPr>
          <a:xfrm>
            <a:off x="8404170" y="2581984"/>
            <a:ext cx="501706" cy="5477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pic>
        <p:nvPicPr>
          <p:cNvPr id="18" name="Picture 2" descr="æã®æ°ãæ¹ã®ã¤ã©ã¹ãã4ã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529516" y="1268098"/>
            <a:ext cx="781707" cy="1222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テキスト ボックス 18"/>
          <p:cNvSpPr txBox="1"/>
          <p:nvPr/>
        </p:nvSpPr>
        <p:spPr>
          <a:xfrm>
            <a:off x="6240733" y="3224391"/>
            <a:ext cx="131318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800" b="1" dirty="0">
                <a:solidFill>
                  <a:srgbClr val="FF0000"/>
                </a:solidFill>
              </a:rPr>
              <a:t>×</a:t>
            </a:r>
            <a:endParaRPr kumimoji="1" lang="ja-JP" altLang="en-US" sz="8800" b="1" dirty="0">
              <a:solidFill>
                <a:srgbClr val="FF0000"/>
              </a:solidFill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7228284" y="1063585"/>
            <a:ext cx="131318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800" b="1" dirty="0">
                <a:solidFill>
                  <a:srgbClr val="FF0000"/>
                </a:solidFill>
              </a:rPr>
              <a:t>×</a:t>
            </a:r>
            <a:endParaRPr kumimoji="1" lang="ja-JP" altLang="en-US" sz="8800" b="1" dirty="0">
              <a:solidFill>
                <a:srgbClr val="FF0000"/>
              </a:solidFill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8896953" y="3224390"/>
            <a:ext cx="131318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800" b="1" dirty="0">
                <a:solidFill>
                  <a:srgbClr val="FF0000"/>
                </a:solidFill>
              </a:rPr>
              <a:t>×</a:t>
            </a:r>
            <a:endParaRPr kumimoji="1" lang="ja-JP" altLang="en-US" sz="8800" b="1" dirty="0">
              <a:solidFill>
                <a:srgbClr val="FF0000"/>
              </a:solid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9817189" y="3224390"/>
            <a:ext cx="131318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800" b="1" dirty="0">
                <a:solidFill>
                  <a:srgbClr val="FF0000"/>
                </a:solidFill>
              </a:rPr>
              <a:t>×</a:t>
            </a:r>
            <a:endParaRPr kumimoji="1" lang="ja-JP" altLang="en-US" sz="8800" b="1" dirty="0">
              <a:solidFill>
                <a:srgbClr val="FF0000"/>
              </a:solidFill>
            </a:endParaRPr>
          </a:p>
        </p:txBody>
      </p:sp>
      <p:pic>
        <p:nvPicPr>
          <p:cNvPr id="23" name="Picture 2" descr="æã®æ°ãæ¹ã®ã¤ã©ã¹ãã4ã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9151104" y="1276792"/>
            <a:ext cx="781707" cy="1222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テキスト ボックス 23"/>
          <p:cNvSpPr txBox="1"/>
          <p:nvPr/>
        </p:nvSpPr>
        <p:spPr>
          <a:xfrm>
            <a:off x="9849872" y="1072280"/>
            <a:ext cx="131318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800" b="1" dirty="0">
                <a:solidFill>
                  <a:srgbClr val="FF0000"/>
                </a:solidFill>
              </a:rPr>
              <a:t>×</a:t>
            </a:r>
            <a:endParaRPr kumimoji="1" lang="ja-JP" altLang="en-US" sz="8800" b="1" dirty="0">
              <a:solidFill>
                <a:srgbClr val="FF0000"/>
              </a:solidFill>
            </a:endParaRPr>
          </a:p>
        </p:txBody>
      </p:sp>
      <p:cxnSp>
        <p:nvCxnSpPr>
          <p:cNvPr id="25" name="直線矢印コネクタ 24"/>
          <p:cNvCxnSpPr>
            <a:stCxn id="18" idx="0"/>
            <a:endCxn id="15" idx="0"/>
          </p:cNvCxnSpPr>
          <p:nvPr/>
        </p:nvCxnSpPr>
        <p:spPr>
          <a:xfrm>
            <a:off x="6920370" y="2490695"/>
            <a:ext cx="897417" cy="8476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9089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グループ化 20"/>
          <p:cNvGrpSpPr/>
          <p:nvPr/>
        </p:nvGrpSpPr>
        <p:grpSpPr>
          <a:xfrm>
            <a:off x="775335" y="386080"/>
            <a:ext cx="6278880" cy="5049520"/>
            <a:chOff x="775335" y="386080"/>
            <a:chExt cx="6278880" cy="5049520"/>
          </a:xfrm>
        </p:grpSpPr>
        <p:pic>
          <p:nvPicPr>
            <p:cNvPr id="5" name="Picture 2" descr="æã®æ°ãæ¹ã®ã¤ã©ã¹ãã1ã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151084" y="3373120"/>
              <a:ext cx="1143931" cy="1454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æã®æ°ãæ¹ã®ã¤ã©ã¹ãã1ã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 flipH="1">
              <a:off x="775335" y="953770"/>
              <a:ext cx="1143931" cy="1454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" descr="æã®æ°ãæ¹ã®ã¤ã©ã¹ãã1ã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910284" y="3373120"/>
              <a:ext cx="1143931" cy="1454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テキスト ボックス 16"/>
            <p:cNvSpPr txBox="1"/>
            <p:nvPr/>
          </p:nvSpPr>
          <p:spPr>
            <a:xfrm>
              <a:off x="1635761" y="386080"/>
              <a:ext cx="43881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指の本数が</a:t>
              </a:r>
              <a:r>
                <a:rPr lang="en-US" altLang="ja-JP" dirty="0"/>
                <a:t>5</a:t>
              </a:r>
              <a:r>
                <a:rPr lang="ja-JP" altLang="en-US" dirty="0"/>
                <a:t>本を超えたらその手は死亡</a:t>
              </a:r>
              <a:endParaRPr kumimoji="1" lang="ja-JP" altLang="en-US" dirty="0"/>
            </a:p>
          </p:txBody>
        </p:sp>
        <p:cxnSp>
          <p:nvCxnSpPr>
            <p:cNvPr id="18" name="直線矢印コネクタ 17"/>
            <p:cNvCxnSpPr>
              <a:stCxn id="2050" idx="0"/>
              <a:endCxn id="2052" idx="0"/>
            </p:cNvCxnSpPr>
            <p:nvPr/>
          </p:nvCxnSpPr>
          <p:spPr>
            <a:xfrm flipH="1">
              <a:off x="1337310" y="2382520"/>
              <a:ext cx="1483360" cy="9906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右矢印 18"/>
            <p:cNvSpPr/>
            <p:nvPr/>
          </p:nvSpPr>
          <p:spPr>
            <a:xfrm>
              <a:off x="3566160" y="2489200"/>
              <a:ext cx="721360" cy="640080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2050" name="Picture 2" descr="æã®æ°ãæ¹ã®ã¤ã©ã¹ãã3ã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2258695" y="953770"/>
              <a:ext cx="1123950" cy="1428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æã®æ°ãæ¹ã®ã¤ã©ã¹ãã4ã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5335" y="3373120"/>
              <a:ext cx="1123950" cy="1428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" descr="æã®æ°ãæ¹ã®ã¤ã©ã¹ãã1ã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 flipH="1">
              <a:off x="4446905" y="953770"/>
              <a:ext cx="1143931" cy="1454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" descr="æã®æ°ãæ¹ã®ã¤ã©ã¹ãã3ã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5930265" y="953770"/>
              <a:ext cx="1123950" cy="1428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テキスト ボックス 19"/>
            <p:cNvSpPr txBox="1"/>
            <p:nvPr/>
          </p:nvSpPr>
          <p:spPr>
            <a:xfrm>
              <a:off x="4155632" y="3219609"/>
              <a:ext cx="1954381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3800" b="1" dirty="0">
                  <a:solidFill>
                    <a:srgbClr val="FF0000"/>
                  </a:solidFill>
                </a:rPr>
                <a:t>×</a:t>
              </a:r>
              <a:endParaRPr kumimoji="1" lang="ja-JP" altLang="en-US" sz="138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7234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/>
          <p:cNvGrpSpPr/>
          <p:nvPr/>
        </p:nvGrpSpPr>
        <p:grpSpPr>
          <a:xfrm>
            <a:off x="455537" y="386080"/>
            <a:ext cx="7143657" cy="5069840"/>
            <a:chOff x="455537" y="386080"/>
            <a:chExt cx="7143657" cy="5069840"/>
          </a:xfrm>
        </p:grpSpPr>
        <p:pic>
          <p:nvPicPr>
            <p:cNvPr id="5" name="Picture 2" descr="æã®æ°ãæ¹ã®ã¤ã©ã¹ãã1ã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151084" y="3373120"/>
              <a:ext cx="1143931" cy="1454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テキスト ボックス 16"/>
            <p:cNvSpPr txBox="1"/>
            <p:nvPr/>
          </p:nvSpPr>
          <p:spPr>
            <a:xfrm>
              <a:off x="1635761" y="386080"/>
              <a:ext cx="43881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両手が死んだら負け</a:t>
              </a:r>
              <a:endParaRPr kumimoji="1" lang="ja-JP" altLang="en-US" dirty="0"/>
            </a:p>
          </p:txBody>
        </p:sp>
        <p:sp>
          <p:nvSpPr>
            <p:cNvPr id="19" name="右矢印 18"/>
            <p:cNvSpPr/>
            <p:nvPr/>
          </p:nvSpPr>
          <p:spPr>
            <a:xfrm>
              <a:off x="3566160" y="2489200"/>
              <a:ext cx="721360" cy="640080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3074" name="Picture 2" descr="æã®æ°ãæ¹ã®ã¤ã©ã¹ãã4ã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870754" y="953769"/>
              <a:ext cx="1123950" cy="1428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テキスト ボックス 19"/>
            <p:cNvSpPr txBox="1"/>
            <p:nvPr/>
          </p:nvSpPr>
          <p:spPr>
            <a:xfrm>
              <a:off x="455537" y="3239929"/>
              <a:ext cx="1954381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3800" b="1" dirty="0">
                  <a:solidFill>
                    <a:srgbClr val="FF0000"/>
                  </a:solidFill>
                </a:rPr>
                <a:t>×</a:t>
              </a:r>
              <a:endParaRPr kumimoji="1" lang="ja-JP" altLang="en-US" sz="13800" b="1" dirty="0">
                <a:solidFill>
                  <a:srgbClr val="FF0000"/>
                </a:solidFill>
              </a:endParaRPr>
            </a:p>
          </p:txBody>
        </p:sp>
        <p:sp>
          <p:nvSpPr>
            <p:cNvPr id="21" name="テキスト ボックス 20"/>
            <p:cNvSpPr txBox="1"/>
            <p:nvPr/>
          </p:nvSpPr>
          <p:spPr>
            <a:xfrm>
              <a:off x="1875453" y="714772"/>
              <a:ext cx="1954381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3800" b="1" dirty="0">
                  <a:solidFill>
                    <a:srgbClr val="FF0000"/>
                  </a:solidFill>
                </a:rPr>
                <a:t>×</a:t>
              </a:r>
              <a:endParaRPr kumimoji="1" lang="ja-JP" altLang="en-US" sz="13800" b="1" dirty="0">
                <a:solidFill>
                  <a:srgbClr val="FF0000"/>
                </a:solidFill>
              </a:endParaRPr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4274691" y="3239928"/>
              <a:ext cx="1954381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3800" b="1" dirty="0">
                  <a:solidFill>
                    <a:srgbClr val="FF0000"/>
                  </a:solidFill>
                </a:rPr>
                <a:t>×</a:t>
              </a:r>
              <a:endParaRPr kumimoji="1" lang="ja-JP" altLang="en-US" sz="13800" b="1" dirty="0">
                <a:solidFill>
                  <a:srgbClr val="FF0000"/>
                </a:solidFill>
              </a:endParaRPr>
            </a:p>
          </p:txBody>
        </p:sp>
        <p:sp>
          <p:nvSpPr>
            <p:cNvPr id="23" name="テキスト ボックス 22"/>
            <p:cNvSpPr txBox="1"/>
            <p:nvPr/>
          </p:nvSpPr>
          <p:spPr>
            <a:xfrm>
              <a:off x="5597821" y="3239928"/>
              <a:ext cx="1954381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3800" b="1" dirty="0">
                  <a:solidFill>
                    <a:srgbClr val="FF0000"/>
                  </a:solidFill>
                </a:rPr>
                <a:t>×</a:t>
              </a:r>
              <a:endParaRPr kumimoji="1" lang="ja-JP" altLang="en-US" sz="13800" b="1" dirty="0">
                <a:solidFill>
                  <a:srgbClr val="FF0000"/>
                </a:solidFill>
              </a:endParaRPr>
            </a:p>
          </p:txBody>
        </p:sp>
        <p:pic>
          <p:nvPicPr>
            <p:cNvPr id="24" name="Picture 2" descr="æã®æ°ãæ¹ã®ã¤ã©ã¹ãã4ã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4640114" y="963929"/>
              <a:ext cx="1123950" cy="1428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テキスト ボックス 24"/>
            <p:cNvSpPr txBox="1"/>
            <p:nvPr/>
          </p:nvSpPr>
          <p:spPr>
            <a:xfrm>
              <a:off x="5644813" y="724932"/>
              <a:ext cx="1954381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3800" b="1" dirty="0">
                  <a:solidFill>
                    <a:srgbClr val="FF0000"/>
                  </a:solidFill>
                </a:rPr>
                <a:t>×</a:t>
              </a:r>
              <a:endParaRPr kumimoji="1" lang="ja-JP" altLang="en-US" sz="138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4" name="直線矢印コネクタ 3"/>
            <p:cNvCxnSpPr>
              <a:stCxn id="3074" idx="0"/>
              <a:endCxn id="5" idx="0"/>
            </p:cNvCxnSpPr>
            <p:nvPr/>
          </p:nvCxnSpPr>
          <p:spPr>
            <a:xfrm>
              <a:off x="1432729" y="2382519"/>
              <a:ext cx="1290320" cy="99060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67825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楕円 2"/>
          <p:cNvSpPr/>
          <p:nvPr/>
        </p:nvSpPr>
        <p:spPr>
          <a:xfrm>
            <a:off x="2509624" y="270892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/>
          <p:cNvSpPr/>
          <p:nvPr/>
        </p:nvSpPr>
        <p:spPr>
          <a:xfrm>
            <a:off x="1806496" y="41490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/>
          <p:cNvSpPr/>
          <p:nvPr/>
        </p:nvSpPr>
        <p:spPr>
          <a:xfrm>
            <a:off x="3215680" y="4149080"/>
            <a:ext cx="720080" cy="7200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23392" y="29156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先手番</a:t>
            </a:r>
            <a:endParaRPr kumimoji="1" lang="ja-JP" altLang="en-US" dirty="0"/>
          </a:p>
        </p:txBody>
      </p:sp>
      <p:cxnSp>
        <p:nvCxnSpPr>
          <p:cNvPr id="8" name="直線矢印コネクタ 7"/>
          <p:cNvCxnSpPr>
            <a:stCxn id="3" idx="4"/>
            <a:endCxn id="5" idx="0"/>
          </p:cNvCxnSpPr>
          <p:nvPr/>
        </p:nvCxnSpPr>
        <p:spPr>
          <a:xfrm>
            <a:off x="2869664" y="3429000"/>
            <a:ext cx="706056" cy="72008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>
            <a:stCxn id="3" idx="4"/>
            <a:endCxn id="4" idx="0"/>
          </p:cNvCxnSpPr>
          <p:nvPr/>
        </p:nvCxnSpPr>
        <p:spPr>
          <a:xfrm flipH="1">
            <a:off x="2166536" y="3429000"/>
            <a:ext cx="703128" cy="7200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610325" y="435581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後手番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23392" y="14754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後手番</a:t>
            </a:r>
            <a:endParaRPr kumimoji="1" lang="ja-JP" altLang="en-US" dirty="0"/>
          </a:p>
        </p:txBody>
      </p:sp>
      <p:sp>
        <p:nvSpPr>
          <p:cNvPr id="13" name="楕円 12"/>
          <p:cNvSpPr/>
          <p:nvPr/>
        </p:nvSpPr>
        <p:spPr>
          <a:xfrm>
            <a:off x="3229704" y="126876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矢印コネクタ 14"/>
          <p:cNvCxnSpPr>
            <a:stCxn id="13" idx="4"/>
            <a:endCxn id="3" idx="0"/>
          </p:cNvCxnSpPr>
          <p:nvPr/>
        </p:nvCxnSpPr>
        <p:spPr>
          <a:xfrm flipH="1">
            <a:off x="2869664" y="1988840"/>
            <a:ext cx="720080" cy="72008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楕円 15"/>
          <p:cNvSpPr/>
          <p:nvPr/>
        </p:nvSpPr>
        <p:spPr>
          <a:xfrm>
            <a:off x="3935760" y="270892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矢印コネクタ 17"/>
          <p:cNvCxnSpPr>
            <a:stCxn id="13" idx="4"/>
            <a:endCxn id="16" idx="0"/>
          </p:cNvCxnSpPr>
          <p:nvPr/>
        </p:nvCxnSpPr>
        <p:spPr>
          <a:xfrm>
            <a:off x="3589744" y="1988840"/>
            <a:ext cx="706056" cy="7200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2927648" y="494116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後手の負け</a:t>
            </a:r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938800" y="2056492"/>
            <a:ext cx="693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/>
              <a:t>×</a:t>
            </a:r>
            <a:endParaRPr kumimoji="1" lang="ja-JP" altLang="en-US" sz="3200" b="1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1802840" y="611396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負けにつながる手は打たない</a:t>
            </a:r>
            <a:endParaRPr kumimoji="1" lang="ja-JP" altLang="en-US" dirty="0"/>
          </a:p>
        </p:txBody>
      </p:sp>
      <p:sp>
        <p:nvSpPr>
          <p:cNvPr id="23" name="楕円 22"/>
          <p:cNvSpPr/>
          <p:nvPr/>
        </p:nvSpPr>
        <p:spPr>
          <a:xfrm>
            <a:off x="8211323" y="270892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/>
          <p:cNvSpPr/>
          <p:nvPr/>
        </p:nvSpPr>
        <p:spPr>
          <a:xfrm>
            <a:off x="7508195" y="41490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/>
          <p:cNvSpPr/>
          <p:nvPr/>
        </p:nvSpPr>
        <p:spPr>
          <a:xfrm>
            <a:off x="8917379" y="41490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325091" y="29156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先手番</a:t>
            </a:r>
            <a:endParaRPr kumimoji="1" lang="ja-JP" altLang="en-US" dirty="0"/>
          </a:p>
        </p:txBody>
      </p:sp>
      <p:cxnSp>
        <p:nvCxnSpPr>
          <p:cNvPr id="27" name="直線矢印コネクタ 26"/>
          <p:cNvCxnSpPr>
            <a:stCxn id="23" idx="4"/>
            <a:endCxn id="25" idx="0"/>
          </p:cNvCxnSpPr>
          <p:nvPr/>
        </p:nvCxnSpPr>
        <p:spPr>
          <a:xfrm>
            <a:off x="8571363" y="3429000"/>
            <a:ext cx="706056" cy="72008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>
            <a:stCxn id="23" idx="4"/>
            <a:endCxn id="24" idx="0"/>
          </p:cNvCxnSpPr>
          <p:nvPr/>
        </p:nvCxnSpPr>
        <p:spPr>
          <a:xfrm flipH="1">
            <a:off x="7868235" y="3429000"/>
            <a:ext cx="703128" cy="7200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6312024" y="435581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後手番</a:t>
            </a:r>
            <a:endParaRPr kumimoji="1" lang="ja-JP" altLang="en-US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6325091" y="14754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後手番</a:t>
            </a:r>
            <a:endParaRPr kumimoji="1" lang="ja-JP" altLang="en-US" dirty="0"/>
          </a:p>
        </p:txBody>
      </p:sp>
      <p:sp>
        <p:nvSpPr>
          <p:cNvPr id="31" name="楕円 30"/>
          <p:cNvSpPr/>
          <p:nvPr/>
        </p:nvSpPr>
        <p:spPr>
          <a:xfrm>
            <a:off x="8931403" y="126876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2" name="直線矢印コネクタ 31"/>
          <p:cNvCxnSpPr>
            <a:stCxn id="31" idx="4"/>
            <a:endCxn id="23" idx="0"/>
          </p:cNvCxnSpPr>
          <p:nvPr/>
        </p:nvCxnSpPr>
        <p:spPr>
          <a:xfrm flipH="1">
            <a:off x="8571363" y="1988840"/>
            <a:ext cx="720080" cy="72008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楕円 32"/>
          <p:cNvSpPr/>
          <p:nvPr/>
        </p:nvSpPr>
        <p:spPr>
          <a:xfrm>
            <a:off x="9637459" y="270892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" name="直線矢印コネクタ 33"/>
          <p:cNvCxnSpPr>
            <a:stCxn id="31" idx="4"/>
            <a:endCxn id="33" idx="0"/>
          </p:cNvCxnSpPr>
          <p:nvPr/>
        </p:nvCxnSpPr>
        <p:spPr>
          <a:xfrm>
            <a:off x="9291443" y="1988840"/>
            <a:ext cx="706056" cy="7200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/>
          <p:cNvSpPr txBox="1"/>
          <p:nvPr/>
        </p:nvSpPr>
        <p:spPr>
          <a:xfrm>
            <a:off x="8642569" y="2052137"/>
            <a:ext cx="693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/>
              <a:t>×</a:t>
            </a:r>
            <a:endParaRPr kumimoji="1" lang="ja-JP" altLang="en-US" sz="3200" b="1" dirty="0"/>
          </a:p>
        </p:txBody>
      </p:sp>
      <p:cxnSp>
        <p:nvCxnSpPr>
          <p:cNvPr id="37" name="直線矢印コネクタ 36"/>
          <p:cNvCxnSpPr/>
          <p:nvPr/>
        </p:nvCxnSpPr>
        <p:spPr>
          <a:xfrm flipH="1">
            <a:off x="8832304" y="4869160"/>
            <a:ext cx="471389" cy="72008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>
            <a:stCxn id="25" idx="4"/>
          </p:cNvCxnSpPr>
          <p:nvPr/>
        </p:nvCxnSpPr>
        <p:spPr>
          <a:xfrm>
            <a:off x="9277419" y="4869160"/>
            <a:ext cx="445115" cy="72008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/>
          <p:cNvSpPr txBox="1"/>
          <p:nvPr/>
        </p:nvSpPr>
        <p:spPr>
          <a:xfrm>
            <a:off x="8714577" y="5004465"/>
            <a:ext cx="693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/>
              <a:t>×</a:t>
            </a:r>
            <a:endParaRPr kumimoji="1" lang="ja-JP" altLang="en-US" sz="3200" b="1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9264352" y="5004465"/>
            <a:ext cx="693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/>
              <a:t>×</a:t>
            </a:r>
            <a:endParaRPr kumimoji="1" lang="ja-JP" altLang="en-US" sz="3200" b="1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7536160" y="404664"/>
            <a:ext cx="3312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打てる手がなくなってしまう状態につながる手は打たない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96043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F9DD603A-91D0-5D49-B957-01CA2785C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07368" y="2060848"/>
            <a:ext cx="2313132" cy="2724894"/>
          </a:xfrm>
          <a:prstGeom prst="rect">
            <a:avLst/>
          </a:prstGeom>
        </p:spPr>
      </p:pic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DD90641D-5AFB-574E-81D1-E804D3A9BC83}"/>
              </a:ext>
            </a:extLst>
          </p:cNvPr>
          <p:cNvGrpSpPr/>
          <p:nvPr/>
        </p:nvGrpSpPr>
        <p:grpSpPr>
          <a:xfrm>
            <a:off x="3287688" y="2996952"/>
            <a:ext cx="2304256" cy="1728192"/>
            <a:chOff x="3287688" y="2996952"/>
            <a:chExt cx="2304256" cy="1728192"/>
          </a:xfrm>
        </p:grpSpPr>
        <p:cxnSp>
          <p:nvCxnSpPr>
            <p:cNvPr id="8" name="直線コネクタ 7">
              <a:extLst>
                <a:ext uri="{FF2B5EF4-FFF2-40B4-BE49-F238E27FC236}">
                  <a16:creationId xmlns:a16="http://schemas.microsoft.com/office/drawing/2014/main" id="{FDECCF62-9740-9C4A-9321-2813441BD7EC}"/>
                </a:ext>
              </a:extLst>
            </p:cNvPr>
            <p:cNvCxnSpPr/>
            <p:nvPr/>
          </p:nvCxnSpPr>
          <p:spPr>
            <a:xfrm>
              <a:off x="3863752" y="4149080"/>
              <a:ext cx="0" cy="576064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2F2D1D2E-FB8D-0741-AE2C-0806F9D3D5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63752" y="4149080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5E00B937-3CC4-A441-844C-25B1407AC66D}"/>
                </a:ext>
              </a:extLst>
            </p:cNvPr>
            <p:cNvCxnSpPr/>
            <p:nvPr/>
          </p:nvCxnSpPr>
          <p:spPr>
            <a:xfrm>
              <a:off x="4439816" y="3573016"/>
              <a:ext cx="0" cy="576064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C5882F24-175E-3641-A56C-FFD4AAF917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39816" y="357301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0BA9E5D8-401B-A74E-8613-448E50D94396}"/>
                </a:ext>
              </a:extLst>
            </p:cNvPr>
            <p:cNvCxnSpPr/>
            <p:nvPr/>
          </p:nvCxnSpPr>
          <p:spPr>
            <a:xfrm>
              <a:off x="5015880" y="2996952"/>
              <a:ext cx="0" cy="576064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6984D4AB-71A7-7142-8545-434D4BEA4A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15880" y="2996952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コネクタ 19">
              <a:extLst>
                <a:ext uri="{FF2B5EF4-FFF2-40B4-BE49-F238E27FC236}">
                  <a16:creationId xmlns:a16="http://schemas.microsoft.com/office/drawing/2014/main" id="{37990AD8-B740-2C48-965B-9FDE341935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87688" y="4725144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フリーフォーム 21">
            <a:extLst>
              <a:ext uri="{FF2B5EF4-FFF2-40B4-BE49-F238E27FC236}">
                <a16:creationId xmlns:a16="http://schemas.microsoft.com/office/drawing/2014/main" id="{BD6B4F36-A06B-4248-949D-1DA963547745}"/>
              </a:ext>
            </a:extLst>
          </p:cNvPr>
          <p:cNvSpPr/>
          <p:nvPr/>
        </p:nvSpPr>
        <p:spPr>
          <a:xfrm>
            <a:off x="3348842" y="3958526"/>
            <a:ext cx="795646" cy="755978"/>
          </a:xfrm>
          <a:custGeom>
            <a:avLst/>
            <a:gdLst>
              <a:gd name="connsiteX0" fmla="*/ 0 w 795646"/>
              <a:gd name="connsiteY0" fmla="*/ 755978 h 755978"/>
              <a:gd name="connsiteX1" fmla="*/ 570015 w 795646"/>
              <a:gd name="connsiteY1" fmla="*/ 31583 h 755978"/>
              <a:gd name="connsiteX2" fmla="*/ 795646 w 795646"/>
              <a:gd name="connsiteY2" fmla="*/ 197838 h 755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5646" h="755978">
                <a:moveTo>
                  <a:pt x="0" y="755978"/>
                </a:moveTo>
                <a:cubicBezTo>
                  <a:pt x="218703" y="440292"/>
                  <a:pt x="437407" y="124606"/>
                  <a:pt x="570015" y="31583"/>
                </a:cubicBezTo>
                <a:cubicBezTo>
                  <a:pt x="702623" y="-61440"/>
                  <a:pt x="749134" y="68199"/>
                  <a:pt x="795646" y="197838"/>
                </a:cubicBezTo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フリーフォーム 22">
            <a:extLst>
              <a:ext uri="{FF2B5EF4-FFF2-40B4-BE49-F238E27FC236}">
                <a16:creationId xmlns:a16="http://schemas.microsoft.com/office/drawing/2014/main" id="{0424BE26-B91D-4B43-9D23-010368B84A5F}"/>
              </a:ext>
            </a:extLst>
          </p:cNvPr>
          <p:cNvSpPr/>
          <p:nvPr/>
        </p:nvSpPr>
        <p:spPr>
          <a:xfrm>
            <a:off x="4007768" y="3393102"/>
            <a:ext cx="795646" cy="755978"/>
          </a:xfrm>
          <a:custGeom>
            <a:avLst/>
            <a:gdLst>
              <a:gd name="connsiteX0" fmla="*/ 0 w 795646"/>
              <a:gd name="connsiteY0" fmla="*/ 755978 h 755978"/>
              <a:gd name="connsiteX1" fmla="*/ 570015 w 795646"/>
              <a:gd name="connsiteY1" fmla="*/ 31583 h 755978"/>
              <a:gd name="connsiteX2" fmla="*/ 795646 w 795646"/>
              <a:gd name="connsiteY2" fmla="*/ 197838 h 755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5646" h="755978">
                <a:moveTo>
                  <a:pt x="0" y="755978"/>
                </a:moveTo>
                <a:cubicBezTo>
                  <a:pt x="218703" y="440292"/>
                  <a:pt x="437407" y="124606"/>
                  <a:pt x="570015" y="31583"/>
                </a:cubicBezTo>
                <a:cubicBezTo>
                  <a:pt x="702623" y="-61440"/>
                  <a:pt x="749134" y="68199"/>
                  <a:pt x="795646" y="197838"/>
                </a:cubicBezTo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フリーフォーム 23">
            <a:extLst>
              <a:ext uri="{FF2B5EF4-FFF2-40B4-BE49-F238E27FC236}">
                <a16:creationId xmlns:a16="http://schemas.microsoft.com/office/drawing/2014/main" id="{BA1D0481-F866-CC49-8F93-735185AB3D45}"/>
              </a:ext>
            </a:extLst>
          </p:cNvPr>
          <p:cNvSpPr/>
          <p:nvPr/>
        </p:nvSpPr>
        <p:spPr>
          <a:xfrm>
            <a:off x="4652282" y="2817038"/>
            <a:ext cx="795646" cy="755978"/>
          </a:xfrm>
          <a:custGeom>
            <a:avLst/>
            <a:gdLst>
              <a:gd name="connsiteX0" fmla="*/ 0 w 795646"/>
              <a:gd name="connsiteY0" fmla="*/ 755978 h 755978"/>
              <a:gd name="connsiteX1" fmla="*/ 570015 w 795646"/>
              <a:gd name="connsiteY1" fmla="*/ 31583 h 755978"/>
              <a:gd name="connsiteX2" fmla="*/ 795646 w 795646"/>
              <a:gd name="connsiteY2" fmla="*/ 197838 h 755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5646" h="755978">
                <a:moveTo>
                  <a:pt x="0" y="755978"/>
                </a:moveTo>
                <a:cubicBezTo>
                  <a:pt x="218703" y="440292"/>
                  <a:pt x="437407" y="124606"/>
                  <a:pt x="570015" y="31583"/>
                </a:cubicBezTo>
                <a:cubicBezTo>
                  <a:pt x="702623" y="-61440"/>
                  <a:pt x="749134" y="68199"/>
                  <a:pt x="795646" y="197838"/>
                </a:cubicBezTo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A05419B7-F37C-CD4C-93A3-26E97DCA921B}"/>
              </a:ext>
            </a:extLst>
          </p:cNvPr>
          <p:cNvGrpSpPr/>
          <p:nvPr/>
        </p:nvGrpSpPr>
        <p:grpSpPr>
          <a:xfrm>
            <a:off x="5663952" y="2996952"/>
            <a:ext cx="2304256" cy="1728192"/>
            <a:chOff x="3287688" y="2996952"/>
            <a:chExt cx="2304256" cy="1728192"/>
          </a:xfrm>
        </p:grpSpPr>
        <p:cxnSp>
          <p:nvCxnSpPr>
            <p:cNvPr id="26" name="直線コネクタ 25">
              <a:extLst>
                <a:ext uri="{FF2B5EF4-FFF2-40B4-BE49-F238E27FC236}">
                  <a16:creationId xmlns:a16="http://schemas.microsoft.com/office/drawing/2014/main" id="{40475674-BB8E-1144-916F-659D9585E173}"/>
                </a:ext>
              </a:extLst>
            </p:cNvPr>
            <p:cNvCxnSpPr/>
            <p:nvPr/>
          </p:nvCxnSpPr>
          <p:spPr>
            <a:xfrm>
              <a:off x="3863752" y="4149080"/>
              <a:ext cx="0" cy="576064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コネクタ 26">
              <a:extLst>
                <a:ext uri="{FF2B5EF4-FFF2-40B4-BE49-F238E27FC236}">
                  <a16:creationId xmlns:a16="http://schemas.microsoft.com/office/drawing/2014/main" id="{F59D1756-163C-C047-A8A5-B440688CB1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63752" y="4149080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コネクタ 27">
              <a:extLst>
                <a:ext uri="{FF2B5EF4-FFF2-40B4-BE49-F238E27FC236}">
                  <a16:creationId xmlns:a16="http://schemas.microsoft.com/office/drawing/2014/main" id="{DCEF2C61-D835-0B44-81B1-97EA45FC9C91}"/>
                </a:ext>
              </a:extLst>
            </p:cNvPr>
            <p:cNvCxnSpPr/>
            <p:nvPr/>
          </p:nvCxnSpPr>
          <p:spPr>
            <a:xfrm>
              <a:off x="4439816" y="3573016"/>
              <a:ext cx="0" cy="576064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コネクタ 28">
              <a:extLst>
                <a:ext uri="{FF2B5EF4-FFF2-40B4-BE49-F238E27FC236}">
                  <a16:creationId xmlns:a16="http://schemas.microsoft.com/office/drawing/2014/main" id="{0B635E0A-07F1-F740-9D2A-E4346E952F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39816" y="357301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コネクタ 29">
              <a:extLst>
                <a:ext uri="{FF2B5EF4-FFF2-40B4-BE49-F238E27FC236}">
                  <a16:creationId xmlns:a16="http://schemas.microsoft.com/office/drawing/2014/main" id="{31A639BB-A285-4E41-A909-C66BAFE34312}"/>
                </a:ext>
              </a:extLst>
            </p:cNvPr>
            <p:cNvCxnSpPr/>
            <p:nvPr/>
          </p:nvCxnSpPr>
          <p:spPr>
            <a:xfrm>
              <a:off x="5015880" y="2996952"/>
              <a:ext cx="0" cy="576064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コネクタ 30">
              <a:extLst>
                <a:ext uri="{FF2B5EF4-FFF2-40B4-BE49-F238E27FC236}">
                  <a16:creationId xmlns:a16="http://schemas.microsoft.com/office/drawing/2014/main" id="{AB417E34-A6E7-3C4E-BE2A-6609BA3100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15880" y="2996952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コネクタ 31">
              <a:extLst>
                <a:ext uri="{FF2B5EF4-FFF2-40B4-BE49-F238E27FC236}">
                  <a16:creationId xmlns:a16="http://schemas.microsoft.com/office/drawing/2014/main" id="{D34789CA-F8AB-7942-A4B5-5F03A10012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87688" y="4725144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AFDC0B3B-6926-AF40-B8BF-EB6168559BE0}"/>
              </a:ext>
            </a:extLst>
          </p:cNvPr>
          <p:cNvGrpSpPr/>
          <p:nvPr/>
        </p:nvGrpSpPr>
        <p:grpSpPr>
          <a:xfrm>
            <a:off x="8040216" y="2996952"/>
            <a:ext cx="2304256" cy="1728192"/>
            <a:chOff x="3287688" y="2996952"/>
            <a:chExt cx="2304256" cy="1728192"/>
          </a:xfrm>
        </p:grpSpPr>
        <p:cxnSp>
          <p:nvCxnSpPr>
            <p:cNvPr id="34" name="直線コネクタ 33">
              <a:extLst>
                <a:ext uri="{FF2B5EF4-FFF2-40B4-BE49-F238E27FC236}">
                  <a16:creationId xmlns:a16="http://schemas.microsoft.com/office/drawing/2014/main" id="{6863E6D9-0135-C344-8E13-7302EB6E3A27}"/>
                </a:ext>
              </a:extLst>
            </p:cNvPr>
            <p:cNvCxnSpPr/>
            <p:nvPr/>
          </p:nvCxnSpPr>
          <p:spPr>
            <a:xfrm>
              <a:off x="3863752" y="4149080"/>
              <a:ext cx="0" cy="576064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コネクタ 34">
              <a:extLst>
                <a:ext uri="{FF2B5EF4-FFF2-40B4-BE49-F238E27FC236}">
                  <a16:creationId xmlns:a16="http://schemas.microsoft.com/office/drawing/2014/main" id="{553BCC12-8DAE-E947-834F-2AFBCBA4D0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63752" y="4149080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コネクタ 35">
              <a:extLst>
                <a:ext uri="{FF2B5EF4-FFF2-40B4-BE49-F238E27FC236}">
                  <a16:creationId xmlns:a16="http://schemas.microsoft.com/office/drawing/2014/main" id="{5E68FE01-0457-5841-905A-13D28854764B}"/>
                </a:ext>
              </a:extLst>
            </p:cNvPr>
            <p:cNvCxnSpPr/>
            <p:nvPr/>
          </p:nvCxnSpPr>
          <p:spPr>
            <a:xfrm>
              <a:off x="4439816" y="3573016"/>
              <a:ext cx="0" cy="576064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コネクタ 36">
              <a:extLst>
                <a:ext uri="{FF2B5EF4-FFF2-40B4-BE49-F238E27FC236}">
                  <a16:creationId xmlns:a16="http://schemas.microsoft.com/office/drawing/2014/main" id="{3D8194AA-0A53-BD49-8F72-1645AE2C7C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39816" y="357301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コネクタ 37">
              <a:extLst>
                <a:ext uri="{FF2B5EF4-FFF2-40B4-BE49-F238E27FC236}">
                  <a16:creationId xmlns:a16="http://schemas.microsoft.com/office/drawing/2014/main" id="{D2605F50-E4AE-DB41-8713-83B91BC9DFE5}"/>
                </a:ext>
              </a:extLst>
            </p:cNvPr>
            <p:cNvCxnSpPr/>
            <p:nvPr/>
          </p:nvCxnSpPr>
          <p:spPr>
            <a:xfrm>
              <a:off x="5015880" y="2996952"/>
              <a:ext cx="0" cy="576064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コネクタ 38">
              <a:extLst>
                <a:ext uri="{FF2B5EF4-FFF2-40B4-BE49-F238E27FC236}">
                  <a16:creationId xmlns:a16="http://schemas.microsoft.com/office/drawing/2014/main" id="{090B5EFC-A30C-C646-9558-A6A042B6B2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15880" y="2996952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コネクタ 39">
              <a:extLst>
                <a:ext uri="{FF2B5EF4-FFF2-40B4-BE49-F238E27FC236}">
                  <a16:creationId xmlns:a16="http://schemas.microsoft.com/office/drawing/2014/main" id="{A60F49A1-B755-4A48-91A4-31F6753261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87688" y="4725144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フリーフォーム 40">
            <a:extLst>
              <a:ext uri="{FF2B5EF4-FFF2-40B4-BE49-F238E27FC236}">
                <a16:creationId xmlns:a16="http://schemas.microsoft.com/office/drawing/2014/main" id="{B629B312-4DB8-3B4A-AD77-E79D7454BD41}"/>
              </a:ext>
            </a:extLst>
          </p:cNvPr>
          <p:cNvSpPr/>
          <p:nvPr/>
        </p:nvSpPr>
        <p:spPr>
          <a:xfrm>
            <a:off x="5735960" y="3933056"/>
            <a:ext cx="795646" cy="755978"/>
          </a:xfrm>
          <a:custGeom>
            <a:avLst/>
            <a:gdLst>
              <a:gd name="connsiteX0" fmla="*/ 0 w 795646"/>
              <a:gd name="connsiteY0" fmla="*/ 755978 h 755978"/>
              <a:gd name="connsiteX1" fmla="*/ 570015 w 795646"/>
              <a:gd name="connsiteY1" fmla="*/ 31583 h 755978"/>
              <a:gd name="connsiteX2" fmla="*/ 795646 w 795646"/>
              <a:gd name="connsiteY2" fmla="*/ 197838 h 755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5646" h="755978">
                <a:moveTo>
                  <a:pt x="0" y="755978"/>
                </a:moveTo>
                <a:cubicBezTo>
                  <a:pt x="218703" y="440292"/>
                  <a:pt x="437407" y="124606"/>
                  <a:pt x="570015" y="31583"/>
                </a:cubicBezTo>
                <a:cubicBezTo>
                  <a:pt x="702623" y="-61440"/>
                  <a:pt x="749134" y="68199"/>
                  <a:pt x="795646" y="197838"/>
                </a:cubicBezTo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フリーフォーム 41">
            <a:extLst>
              <a:ext uri="{FF2B5EF4-FFF2-40B4-BE49-F238E27FC236}">
                <a16:creationId xmlns:a16="http://schemas.microsoft.com/office/drawing/2014/main" id="{F11489C3-2110-B547-A301-4F57CE6ABA3B}"/>
              </a:ext>
            </a:extLst>
          </p:cNvPr>
          <p:cNvSpPr/>
          <p:nvPr/>
        </p:nvSpPr>
        <p:spPr>
          <a:xfrm>
            <a:off x="9336360" y="2780928"/>
            <a:ext cx="795646" cy="755978"/>
          </a:xfrm>
          <a:custGeom>
            <a:avLst/>
            <a:gdLst>
              <a:gd name="connsiteX0" fmla="*/ 0 w 795646"/>
              <a:gd name="connsiteY0" fmla="*/ 755978 h 755978"/>
              <a:gd name="connsiteX1" fmla="*/ 570015 w 795646"/>
              <a:gd name="connsiteY1" fmla="*/ 31583 h 755978"/>
              <a:gd name="connsiteX2" fmla="*/ 795646 w 795646"/>
              <a:gd name="connsiteY2" fmla="*/ 197838 h 755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5646" h="755978">
                <a:moveTo>
                  <a:pt x="0" y="755978"/>
                </a:moveTo>
                <a:cubicBezTo>
                  <a:pt x="218703" y="440292"/>
                  <a:pt x="437407" y="124606"/>
                  <a:pt x="570015" y="31583"/>
                </a:cubicBezTo>
                <a:cubicBezTo>
                  <a:pt x="702623" y="-61440"/>
                  <a:pt x="749134" y="68199"/>
                  <a:pt x="795646" y="197838"/>
                </a:cubicBezTo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フリーフォーム 42">
            <a:extLst>
              <a:ext uri="{FF2B5EF4-FFF2-40B4-BE49-F238E27FC236}">
                <a16:creationId xmlns:a16="http://schemas.microsoft.com/office/drawing/2014/main" id="{D202F4DB-460E-5C49-8A9C-3A547FF4A57B}"/>
              </a:ext>
            </a:extLst>
          </p:cNvPr>
          <p:cNvSpPr/>
          <p:nvPr/>
        </p:nvSpPr>
        <p:spPr>
          <a:xfrm>
            <a:off x="6456040" y="2564904"/>
            <a:ext cx="1224136" cy="1548066"/>
          </a:xfrm>
          <a:custGeom>
            <a:avLst/>
            <a:gdLst>
              <a:gd name="connsiteX0" fmla="*/ 0 w 795646"/>
              <a:gd name="connsiteY0" fmla="*/ 755978 h 755978"/>
              <a:gd name="connsiteX1" fmla="*/ 570015 w 795646"/>
              <a:gd name="connsiteY1" fmla="*/ 31583 h 755978"/>
              <a:gd name="connsiteX2" fmla="*/ 795646 w 795646"/>
              <a:gd name="connsiteY2" fmla="*/ 197838 h 755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5646" h="755978">
                <a:moveTo>
                  <a:pt x="0" y="755978"/>
                </a:moveTo>
                <a:cubicBezTo>
                  <a:pt x="218703" y="440292"/>
                  <a:pt x="437407" y="124606"/>
                  <a:pt x="570015" y="31583"/>
                </a:cubicBezTo>
                <a:cubicBezTo>
                  <a:pt x="702623" y="-61440"/>
                  <a:pt x="749134" y="68199"/>
                  <a:pt x="795646" y="197838"/>
                </a:cubicBezTo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フリーフォーム 43">
            <a:extLst>
              <a:ext uri="{FF2B5EF4-FFF2-40B4-BE49-F238E27FC236}">
                <a16:creationId xmlns:a16="http://schemas.microsoft.com/office/drawing/2014/main" id="{895D2ADC-4392-9146-B931-DA653EE54B50}"/>
              </a:ext>
            </a:extLst>
          </p:cNvPr>
          <p:cNvSpPr/>
          <p:nvPr/>
        </p:nvSpPr>
        <p:spPr>
          <a:xfrm>
            <a:off x="8256240" y="3140968"/>
            <a:ext cx="1224136" cy="1548066"/>
          </a:xfrm>
          <a:custGeom>
            <a:avLst/>
            <a:gdLst>
              <a:gd name="connsiteX0" fmla="*/ 0 w 795646"/>
              <a:gd name="connsiteY0" fmla="*/ 755978 h 755978"/>
              <a:gd name="connsiteX1" fmla="*/ 570015 w 795646"/>
              <a:gd name="connsiteY1" fmla="*/ 31583 h 755978"/>
              <a:gd name="connsiteX2" fmla="*/ 795646 w 795646"/>
              <a:gd name="connsiteY2" fmla="*/ 197838 h 755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5646" h="755978">
                <a:moveTo>
                  <a:pt x="0" y="755978"/>
                </a:moveTo>
                <a:cubicBezTo>
                  <a:pt x="218703" y="440292"/>
                  <a:pt x="437407" y="124606"/>
                  <a:pt x="570015" y="31583"/>
                </a:cubicBezTo>
                <a:cubicBezTo>
                  <a:pt x="702623" y="-61440"/>
                  <a:pt x="749134" y="68199"/>
                  <a:pt x="795646" y="197838"/>
                </a:cubicBezTo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5D16599F-B7B2-5D4C-83D1-60F17AEB1DC3}"/>
              </a:ext>
            </a:extLst>
          </p:cNvPr>
          <p:cNvSpPr txBox="1"/>
          <p:nvPr/>
        </p:nvSpPr>
        <p:spPr>
          <a:xfrm>
            <a:off x="3431704" y="1988840"/>
            <a:ext cx="1592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3 = 1 + 1 + 1</a:t>
            </a:r>
            <a:endParaRPr kumimoji="1" lang="ja-JP" altLang="en-US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AB3ADC46-F22E-A948-947D-D6CD439CCBDC}"/>
              </a:ext>
            </a:extLst>
          </p:cNvPr>
          <p:cNvSpPr txBox="1"/>
          <p:nvPr/>
        </p:nvSpPr>
        <p:spPr>
          <a:xfrm>
            <a:off x="6384032" y="1988840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3 = 1 + 2</a:t>
            </a:r>
            <a:endParaRPr kumimoji="1" lang="ja-JP" altLang="en-US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0937B6B7-906E-954F-B1A0-B08A21678673}"/>
              </a:ext>
            </a:extLst>
          </p:cNvPr>
          <p:cNvSpPr txBox="1"/>
          <p:nvPr/>
        </p:nvSpPr>
        <p:spPr>
          <a:xfrm>
            <a:off x="8904312" y="1988840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3 = 2 + 1</a:t>
            </a:r>
            <a:endParaRPr kumimoji="1" lang="ja-JP" altLang="en-US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5A3C6BE0-0226-D94C-8726-EDE0E6665DCB}"/>
              </a:ext>
            </a:extLst>
          </p:cNvPr>
          <p:cNvSpPr txBox="1"/>
          <p:nvPr/>
        </p:nvSpPr>
        <p:spPr>
          <a:xfrm>
            <a:off x="1775520" y="1196752"/>
            <a:ext cx="777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n</a:t>
            </a:r>
            <a:r>
              <a:rPr lang="ja-JP" altLang="en-US"/>
              <a:t>段の階段を</a:t>
            </a:r>
            <a:r>
              <a:rPr lang="en-US" altLang="ja-JP"/>
              <a:t>1</a:t>
            </a:r>
            <a:r>
              <a:rPr lang="ja-JP" altLang="en-US"/>
              <a:t>段もしくは</a:t>
            </a:r>
            <a:r>
              <a:rPr lang="en-US" altLang="ja-JP"/>
              <a:t>2</a:t>
            </a:r>
            <a:r>
              <a:rPr lang="ja-JP" altLang="en-US"/>
              <a:t>段を混ぜて登る時、何通りの登り方があるか？</a:t>
            </a:r>
            <a:endParaRPr kumimoji="1" lang="en-US" altLang="ja-JP"/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77CC3E7D-5841-6C4D-8294-1EFE7CF20514}"/>
              </a:ext>
            </a:extLst>
          </p:cNvPr>
          <p:cNvSpPr/>
          <p:nvPr/>
        </p:nvSpPr>
        <p:spPr>
          <a:xfrm>
            <a:off x="4799856" y="620688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000"/>
              <a:t>階段の登り方問題</a:t>
            </a:r>
            <a:endParaRPr lang="en-US" altLang="ja-JP" sz="2000"/>
          </a:p>
        </p:txBody>
      </p:sp>
    </p:spTree>
    <p:extLst>
      <p:ext uri="{BB962C8B-B14F-4D97-AF65-F5344CB8AC3E}">
        <p14:creationId xmlns:p14="http://schemas.microsoft.com/office/powerpoint/2010/main" val="4138726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215</Words>
  <Application>Microsoft Macintosh PowerPoint</Application>
  <PresentationFormat>ワイド画面</PresentationFormat>
  <Paragraphs>60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2" baseType="lpstr">
      <vt:lpstr>游ゴシック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Microsoft Office ユーザー</cp:lastModifiedBy>
  <cp:revision>30</cp:revision>
  <dcterms:created xsi:type="dcterms:W3CDTF">2019-01-06T01:02:33Z</dcterms:created>
  <dcterms:modified xsi:type="dcterms:W3CDTF">2019-08-19T06:48:45Z</dcterms:modified>
</cp:coreProperties>
</file>