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メモリから命令とデータを取ってくる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データを演算器に投げる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アセンブリ言語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機械語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BE39C8-24FD-4C44-BA31-491C5FB8D454}"/>
              </a:ext>
            </a:extLst>
          </p:cNvPr>
          <p:cNvSpPr txBox="1"/>
          <p:nvPr/>
        </p:nvSpPr>
        <p:spPr>
          <a:xfrm>
            <a:off x="46754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26881-9908-E04A-928A-1BFCF2181F50}"/>
              </a:ext>
            </a:extLst>
          </p:cNvPr>
          <p:cNvSpPr txBox="1"/>
          <p:nvPr/>
        </p:nvSpPr>
        <p:spPr>
          <a:xfrm>
            <a:off x="32352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E24573-5D25-9A4C-96DF-F5D8B52EF001}"/>
              </a:ext>
            </a:extLst>
          </p:cNvPr>
          <p:cNvGrpSpPr/>
          <p:nvPr/>
        </p:nvGrpSpPr>
        <p:grpSpPr>
          <a:xfrm>
            <a:off x="2699792" y="134076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A06296D5-47EA-FD4A-869F-FDBE32FD4382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0C294620-86CA-3B48-8190-3E630CDE0B5C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41AB802C-C7AA-3244-8A07-D1F6D8BF7D5B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6392ED-AD54-864C-B734-0A3B881DD86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4E412AC-BDE0-2E41-A5FD-27AE749FDE04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81CF25-46E3-9B46-ABC9-6FE0A24AF98E}"/>
              </a:ext>
            </a:extLst>
          </p:cNvPr>
          <p:cNvSpPr txBox="1"/>
          <p:nvPr/>
        </p:nvSpPr>
        <p:spPr>
          <a:xfrm>
            <a:off x="2699792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D852D-38C3-D742-B5F2-0340B1AB6177}"/>
              </a:ext>
            </a:extLst>
          </p:cNvPr>
          <p:cNvSpPr txBox="1"/>
          <p:nvPr/>
        </p:nvSpPr>
        <p:spPr>
          <a:xfrm>
            <a:off x="2339752" y="6926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861724-390A-4F48-92A1-0A7AE25D5D14}"/>
              </a:ext>
            </a:extLst>
          </p:cNvPr>
          <p:cNvSpPr txBox="1"/>
          <p:nvPr/>
        </p:nvSpPr>
        <p:spPr>
          <a:xfrm>
            <a:off x="4932040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A525D4-79A0-6E45-9EB5-0D26181B1DC5}"/>
              </a:ext>
            </a:extLst>
          </p:cNvPr>
          <p:cNvSpPr txBox="1"/>
          <p:nvPr/>
        </p:nvSpPr>
        <p:spPr>
          <a:xfrm>
            <a:off x="5076056" y="1556792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 3,4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E72C7-BD37-6F4B-BFBD-54CEC36619EC}"/>
              </a:ext>
            </a:extLst>
          </p:cNvPr>
          <p:cNvSpPr txBox="1"/>
          <p:nvPr/>
        </p:nvSpPr>
        <p:spPr>
          <a:xfrm>
            <a:off x="4932040" y="6926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0045-0DE4-874C-B0FA-212A32622EB7}"/>
              </a:ext>
            </a:extLst>
          </p:cNvPr>
          <p:cNvSpPr txBox="1"/>
          <p:nvPr/>
        </p:nvSpPr>
        <p:spPr>
          <a:xfrm>
            <a:off x="7524328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00BBC3-9AD5-AA46-BC13-75C96BB6A47C}"/>
              </a:ext>
            </a:extLst>
          </p:cNvPr>
          <p:cNvSpPr txBox="1"/>
          <p:nvPr/>
        </p:nvSpPr>
        <p:spPr>
          <a:xfrm>
            <a:off x="7020272" y="62068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879853-0085-DA47-A327-661890C684BB}"/>
              </a:ext>
            </a:extLst>
          </p:cNvPr>
          <p:cNvSpPr txBox="1"/>
          <p:nvPr/>
        </p:nvSpPr>
        <p:spPr>
          <a:xfrm>
            <a:off x="10750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EC22FBC-1ABF-A24A-BABF-84F531DC6943}"/>
              </a:ext>
            </a:extLst>
          </p:cNvPr>
          <p:cNvSpPr/>
          <p:nvPr/>
        </p:nvSpPr>
        <p:spPr>
          <a:xfrm rot="16200000">
            <a:off x="1875010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5C0EA10-3E00-7C4F-B163-6E086A2ED4DB}"/>
              </a:ext>
            </a:extLst>
          </p:cNvPr>
          <p:cNvSpPr/>
          <p:nvPr/>
        </p:nvSpPr>
        <p:spPr>
          <a:xfrm rot="16200000">
            <a:off x="439529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722B0C13-7A63-7648-9C4F-7BCABA7D0F4B}"/>
              </a:ext>
            </a:extLst>
          </p:cNvPr>
          <p:cNvSpPr/>
          <p:nvPr/>
        </p:nvSpPr>
        <p:spPr>
          <a:xfrm rot="16200000">
            <a:off x="6771555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6B6C9CD-6C9C-F842-A29F-3D093AC0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1152128" cy="115212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E7C2B8-FD20-5240-9B7A-0109A717CFCA}"/>
              </a:ext>
            </a:extLst>
          </p:cNvPr>
          <p:cNvSpPr txBox="1"/>
          <p:nvPr/>
        </p:nvSpPr>
        <p:spPr>
          <a:xfrm>
            <a:off x="17951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761F338-9792-9046-916C-3E0C400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140968"/>
            <a:ext cx="938221" cy="114978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CA0F89-9BF2-D743-ACB9-FFC2A36B8CC0}"/>
              </a:ext>
            </a:extLst>
          </p:cNvPr>
          <p:cNvSpPr txBox="1"/>
          <p:nvPr/>
        </p:nvSpPr>
        <p:spPr>
          <a:xfrm>
            <a:off x="7236296" y="2759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計算機が読める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9AD12950-FE95-2D46-B7FD-0DC90E5C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80" y="3233296"/>
            <a:ext cx="1224136" cy="122413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9AC285-FDB2-AF40-A457-7518351164B8}"/>
              </a:ext>
            </a:extLst>
          </p:cNvPr>
          <p:cNvSpPr txBox="1"/>
          <p:nvPr/>
        </p:nvSpPr>
        <p:spPr>
          <a:xfrm>
            <a:off x="3751208" y="2759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E2DAEDE-A14E-544D-A927-0984ABFDB31E}"/>
              </a:ext>
            </a:extLst>
          </p:cNvPr>
          <p:cNvGrpSpPr/>
          <p:nvPr/>
        </p:nvGrpSpPr>
        <p:grpSpPr>
          <a:xfrm>
            <a:off x="7380312" y="1628800"/>
            <a:ext cx="1296144" cy="434281"/>
            <a:chOff x="6012160" y="4945846"/>
            <a:chExt cx="1296144" cy="43428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73E3798-4AB6-9A44-9F85-3D383DC7FD10}"/>
                </a:ext>
              </a:extLst>
            </p:cNvPr>
            <p:cNvSpPr/>
            <p:nvPr/>
          </p:nvSpPr>
          <p:spPr>
            <a:xfrm>
              <a:off x="6012160" y="4945846"/>
              <a:ext cx="432048" cy="4342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C10818A-8D53-3D4F-9D1D-5A405640A9E9}"/>
                </a:ext>
              </a:extLst>
            </p:cNvPr>
            <p:cNvSpPr txBox="1"/>
            <p:nvPr/>
          </p:nvSpPr>
          <p:spPr>
            <a:xfrm>
              <a:off x="6014042" y="5003884"/>
              <a:ext cx="43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93C5E12-3FF0-2D4E-85F8-ED4BDDEC0555}"/>
                </a:ext>
              </a:extLst>
            </p:cNvPr>
            <p:cNvSpPr/>
            <p:nvPr/>
          </p:nvSpPr>
          <p:spPr>
            <a:xfrm>
              <a:off x="6444208" y="4945846"/>
              <a:ext cx="864096" cy="434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81623B8-9420-C149-93CC-88E459C7A633}"/>
                </a:ext>
              </a:extLst>
            </p:cNvPr>
            <p:cNvSpPr txBox="1"/>
            <p:nvPr/>
          </p:nvSpPr>
          <p:spPr>
            <a:xfrm>
              <a:off x="6444208" y="49965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B4E21F-7A68-D743-8C09-43610B598C29}"/>
                </a:ext>
              </a:extLst>
            </p:cNvPr>
            <p:cNvSpPr txBox="1"/>
            <p:nvPr/>
          </p:nvSpPr>
          <p:spPr>
            <a:xfrm>
              <a:off x="6876256" y="5003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4CE965-7B5F-6F4E-B631-C09D4A211EFF}"/>
              </a:ext>
            </a:extLst>
          </p:cNvPr>
          <p:cNvSpPr txBox="1"/>
          <p:nvPr/>
        </p:nvSpPr>
        <p:spPr>
          <a:xfrm>
            <a:off x="7154708" y="105273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5B1D616-B39F-A647-BD94-A4E5CC4A09F9}"/>
              </a:ext>
            </a:extLst>
          </p:cNvPr>
          <p:cNvSpPr txBox="1"/>
          <p:nvPr/>
        </p:nvSpPr>
        <p:spPr>
          <a:xfrm>
            <a:off x="7760672" y="2317512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45E6BC-A090-A24A-B9E5-F8C6D87157CE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596336" y="1422068"/>
            <a:ext cx="0" cy="20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9FC6AF8-8242-AD42-8871-55DED612FB1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47376" y="2062480"/>
            <a:ext cx="0" cy="255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0D22F2-5413-B04B-BA71-1B0EBE17E9FF}"/>
              </a:ext>
            </a:extLst>
          </p:cNvPr>
          <p:cNvSpPr/>
          <p:nvPr/>
        </p:nvSpPr>
        <p:spPr>
          <a:xfrm>
            <a:off x="2367280" y="152400"/>
            <a:ext cx="4368800" cy="257048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9FCB8A-4783-6340-8C8C-2A33F543951F}"/>
              </a:ext>
            </a:extLst>
          </p:cNvPr>
          <p:cNvSpPr txBox="1"/>
          <p:nvPr/>
        </p:nvSpPr>
        <p:spPr>
          <a:xfrm>
            <a:off x="5181600" y="333248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字句解析</a:t>
            </a:r>
            <a:endParaRPr kumimoji="1" lang="en-US" altLang="ja-JP" sz="1200"/>
          </a:p>
          <a:p>
            <a:r>
              <a:rPr lang="ja-JP" altLang="en-US" sz="1200"/>
              <a:t>構文解析</a:t>
            </a:r>
            <a:endParaRPr lang="en-US" altLang="ja-JP" sz="1200"/>
          </a:p>
          <a:p>
            <a:r>
              <a:rPr kumimoji="1" lang="ja-JP" altLang="en-US" sz="1200"/>
              <a:t>意味解析</a:t>
            </a:r>
            <a:endParaRPr kumimoji="1" lang="en-US" altLang="ja-JP" sz="1200"/>
          </a:p>
          <a:p>
            <a:r>
              <a:rPr lang="en-US" altLang="ja-JP" sz="120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2707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FCB677-7F68-814C-97B9-0C423D451526}"/>
              </a:ext>
            </a:extLst>
          </p:cNvPr>
          <p:cNvSpPr txBox="1"/>
          <p:nvPr/>
        </p:nvSpPr>
        <p:spPr>
          <a:xfrm>
            <a:off x="42690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E3FA99-667A-B24C-BDDB-A27884FA6E84}"/>
              </a:ext>
            </a:extLst>
          </p:cNvPr>
          <p:cNvSpPr txBox="1"/>
          <p:nvPr/>
        </p:nvSpPr>
        <p:spPr>
          <a:xfrm>
            <a:off x="28288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B8316E-5B88-9445-843E-3122C6ECE2EE}"/>
              </a:ext>
            </a:extLst>
          </p:cNvPr>
          <p:cNvGrpSpPr/>
          <p:nvPr/>
        </p:nvGrpSpPr>
        <p:grpSpPr>
          <a:xfrm>
            <a:off x="2659152" y="124932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42423B10-1B09-8C49-BEF2-AC9364FC686D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6B58145B-C3E9-D443-98DC-318B8BCB7B91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8FBA8151-C4E7-754C-89FC-1B55318C95F1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46EE50A-594F-C341-8B75-5A8AC11B386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CF5578E-ED95-EB4A-BFA8-4EA30FE08E31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A8E349-7CB7-B246-81FB-1E73D6BEFE14}"/>
              </a:ext>
            </a:extLst>
          </p:cNvPr>
          <p:cNvSpPr txBox="1"/>
          <p:nvPr/>
        </p:nvSpPr>
        <p:spPr>
          <a:xfrm>
            <a:off x="2730272" y="220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8DF1E8-CD2D-A844-96DA-CB60C357DD21}"/>
              </a:ext>
            </a:extLst>
          </p:cNvPr>
          <p:cNvSpPr txBox="1"/>
          <p:nvPr/>
        </p:nvSpPr>
        <p:spPr>
          <a:xfrm>
            <a:off x="2309272" y="682536"/>
            <a:ext cx="228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677677-59C0-5542-BEB0-7FABEDAB14CB}"/>
              </a:ext>
            </a:extLst>
          </p:cNvPr>
          <p:cNvSpPr txBox="1"/>
          <p:nvPr/>
        </p:nvSpPr>
        <p:spPr>
          <a:xfrm>
            <a:off x="4891400" y="260648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バイトコード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5576F3-3794-5C45-893D-DD9423CCE12B}"/>
              </a:ext>
            </a:extLst>
          </p:cNvPr>
          <p:cNvSpPr txBox="1"/>
          <p:nvPr/>
        </p:nvSpPr>
        <p:spPr>
          <a:xfrm>
            <a:off x="4923656" y="1343433"/>
            <a:ext cx="15177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LOAD_CONST 3</a:t>
            </a:r>
          </a:p>
          <a:p>
            <a:r>
              <a:rPr kumimoji="1" lang="en-US" altLang="ja-JP" sz="1600" dirty="0"/>
              <a:t>LOAD_CONST 4</a:t>
            </a:r>
          </a:p>
          <a:p>
            <a:r>
              <a:rPr lang="en-US" altLang="ja-JP" sz="1600" dirty="0"/>
              <a:t>BINARY_ADD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EE1F90-646B-2B43-B32D-068B4276E9EF}"/>
              </a:ext>
            </a:extLst>
          </p:cNvPr>
          <p:cNvSpPr txBox="1"/>
          <p:nvPr/>
        </p:nvSpPr>
        <p:spPr>
          <a:xfrm>
            <a:off x="4932040" y="692696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0D0F61-1DD1-2B48-829E-8E5532D8377D}"/>
              </a:ext>
            </a:extLst>
          </p:cNvPr>
          <p:cNvSpPr txBox="1"/>
          <p:nvPr/>
        </p:nvSpPr>
        <p:spPr>
          <a:xfrm>
            <a:off x="6686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7FB2D858-4958-1547-992B-092074D9C0B4}"/>
              </a:ext>
            </a:extLst>
          </p:cNvPr>
          <p:cNvSpPr/>
          <p:nvPr/>
        </p:nvSpPr>
        <p:spPr>
          <a:xfrm rot="16200000">
            <a:off x="1671811" y="157932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23D32A86-0213-2A44-8676-C8BAE64033ED}"/>
              </a:ext>
            </a:extLst>
          </p:cNvPr>
          <p:cNvSpPr/>
          <p:nvPr/>
        </p:nvSpPr>
        <p:spPr>
          <a:xfrm rot="16200000">
            <a:off x="435465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FEF573-0F30-7B4B-8C2C-F24EFEE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6" y="3212976"/>
            <a:ext cx="1152128" cy="115212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67385F-DB5F-7342-AF90-01347D9293E0}"/>
              </a:ext>
            </a:extLst>
          </p:cNvPr>
          <p:cNvSpPr txBox="1"/>
          <p:nvPr/>
        </p:nvSpPr>
        <p:spPr>
          <a:xfrm>
            <a:off x="13887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DCBE446-8D9A-4D4B-AFB5-E24FACE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57" y="1554480"/>
            <a:ext cx="616136" cy="75506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CFED3BE-D253-4C49-83DE-9F7125DB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0896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F985D4-3952-194E-BDE9-4EBCDBA7FE5E}"/>
              </a:ext>
            </a:extLst>
          </p:cNvPr>
          <p:cNvSpPr txBox="1"/>
          <p:nvPr/>
        </p:nvSpPr>
        <p:spPr>
          <a:xfrm>
            <a:off x="3992201" y="2749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パーサ</a:t>
            </a:r>
            <a:endParaRPr kumimoji="1" lang="en-US" altLang="ja-JP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B6FA42C-A511-5844-A7B8-C626D0D9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98720" y="4744720"/>
            <a:ext cx="1257300" cy="1257300"/>
          </a:xfrm>
          <a:prstGeom prst="rect">
            <a:avLst/>
          </a:prstGeom>
        </p:spPr>
      </p:pic>
      <p:sp>
        <p:nvSpPr>
          <p:cNvPr id="40" name="円/楕円 39">
            <a:extLst>
              <a:ext uri="{FF2B5EF4-FFF2-40B4-BE49-F238E27FC236}">
                <a16:creationId xmlns:a16="http://schemas.microsoft.com/office/drawing/2014/main" id="{6CA0D6BE-5D0B-2D47-AA88-091689CB3FE7}"/>
              </a:ext>
            </a:extLst>
          </p:cNvPr>
          <p:cNvSpPr/>
          <p:nvPr/>
        </p:nvSpPr>
        <p:spPr>
          <a:xfrm>
            <a:off x="7955280" y="2824480"/>
            <a:ext cx="33528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729D246F-F7EB-3D46-8067-E3AA4C3E306C}"/>
              </a:ext>
            </a:extLst>
          </p:cNvPr>
          <p:cNvSpPr/>
          <p:nvPr/>
        </p:nvSpPr>
        <p:spPr>
          <a:xfrm>
            <a:off x="7731760" y="2418080"/>
            <a:ext cx="619760" cy="23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4C13B6B-9C87-324F-B43D-1F44B277E7F7}"/>
              </a:ext>
            </a:extLst>
          </p:cNvPr>
          <p:cNvSpPr/>
          <p:nvPr/>
        </p:nvSpPr>
        <p:spPr>
          <a:xfrm>
            <a:off x="7071360" y="1137920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E6A3019A-8F85-7B44-B054-B42FF67E5BB8}"/>
              </a:ext>
            </a:extLst>
          </p:cNvPr>
          <p:cNvSpPr/>
          <p:nvPr/>
        </p:nvSpPr>
        <p:spPr>
          <a:xfrm rot="16200000">
            <a:off x="6569532" y="15894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1AA040-A2ED-6F47-93C4-EF5FA0D893A5}"/>
              </a:ext>
            </a:extLst>
          </p:cNvPr>
          <p:cNvSpPr txBox="1"/>
          <p:nvPr/>
        </p:nvSpPr>
        <p:spPr>
          <a:xfrm>
            <a:off x="7279000" y="250488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仮想マシン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9AD1B94-DD00-024D-8B64-A7F5FF4D65A1}"/>
              </a:ext>
            </a:extLst>
          </p:cNvPr>
          <p:cNvSpPr txBox="1"/>
          <p:nvPr/>
        </p:nvSpPr>
        <p:spPr>
          <a:xfrm>
            <a:off x="7004680" y="652056"/>
            <a:ext cx="196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D94F64F1-BDA4-3444-B465-3F057217992F}"/>
              </a:ext>
            </a:extLst>
          </p:cNvPr>
          <p:cNvSpPr/>
          <p:nvPr/>
        </p:nvSpPr>
        <p:spPr>
          <a:xfrm>
            <a:off x="2286000" y="152400"/>
            <a:ext cx="4277360" cy="252984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E3500BD1-E0D1-124A-B1E7-034A03F3BBF2}"/>
              </a:ext>
            </a:extLst>
          </p:cNvPr>
          <p:cNvSpPr/>
          <p:nvPr/>
        </p:nvSpPr>
        <p:spPr>
          <a:xfrm>
            <a:off x="2235200" y="81280"/>
            <a:ext cx="6776720" cy="4307840"/>
          </a:xfrm>
          <a:prstGeom prst="roundRect">
            <a:avLst>
              <a:gd name="adj" fmla="val 58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C4AA878-DF14-CA41-B9C7-64B371F2C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020" y="3131820"/>
            <a:ext cx="1143000" cy="1143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C90EC6-84B0-B44B-BE21-536941A88A21}"/>
              </a:ext>
            </a:extLst>
          </p:cNvPr>
          <p:cNvSpPr txBox="1"/>
          <p:nvPr/>
        </p:nvSpPr>
        <p:spPr>
          <a:xfrm>
            <a:off x="4895633" y="4456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C442478-9AD0-3B42-ACD0-3957EBB4F559}"/>
              </a:ext>
            </a:extLst>
          </p:cNvPr>
          <p:cNvSpPr txBox="1"/>
          <p:nvPr/>
        </p:nvSpPr>
        <p:spPr>
          <a:xfrm>
            <a:off x="7373987" y="13004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</p:spTree>
    <p:extLst>
      <p:ext uri="{BB962C8B-B14F-4D97-AF65-F5344CB8AC3E}">
        <p14:creationId xmlns:p14="http://schemas.microsoft.com/office/powerpoint/2010/main" val="14807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166</Words>
  <Application>Microsoft Macintosh PowerPoint</Application>
  <PresentationFormat>画面に合わせる (4:3)</PresentationFormat>
  <Paragraphs>89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30</cp:revision>
  <dcterms:created xsi:type="dcterms:W3CDTF">2019-01-02T05:23:01Z</dcterms:created>
  <dcterms:modified xsi:type="dcterms:W3CDTF">2019-06-20T09:32:50Z</dcterms:modified>
</cp:coreProperties>
</file>