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62" r:id="rId4"/>
    <p:sldId id="263" r:id="rId5"/>
    <p:sldId id="256" r:id="rId6"/>
    <p:sldId id="259" r:id="rId7"/>
    <p:sldId id="257" r:id="rId8"/>
    <p:sldId id="258" r:id="rId9"/>
    <p:sldId id="260" r:id="rId10"/>
    <p:sldId id="26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>
      <p:cViewPr varScale="1">
        <p:scale>
          <a:sx n="108" d="100"/>
          <a:sy n="108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65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50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openxmlformats.org/officeDocument/2006/relationships/image" Target="../media/image1.tiff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B3D1489-AC5D-6449-B1F1-0BF4D4628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2492896"/>
            <a:ext cx="1152128" cy="115212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97DFB84-9D5D-0747-8927-B6F2AC13D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2492896"/>
            <a:ext cx="851946" cy="1183258"/>
          </a:xfrm>
          <a:prstGeom prst="rect">
            <a:avLst/>
          </a:prstGeom>
        </p:spPr>
      </p:pic>
      <p:sp>
        <p:nvSpPr>
          <p:cNvPr id="4" name="角丸四角形吹き出し 3">
            <a:extLst>
              <a:ext uri="{FF2B5EF4-FFF2-40B4-BE49-F238E27FC236}">
                <a16:creationId xmlns:a16="http://schemas.microsoft.com/office/drawing/2014/main" id="{0FCE1E56-06BD-E540-8431-D885CE709BFC}"/>
              </a:ext>
            </a:extLst>
          </p:cNvPr>
          <p:cNvSpPr/>
          <p:nvPr/>
        </p:nvSpPr>
        <p:spPr>
          <a:xfrm>
            <a:off x="4367808" y="2276872"/>
            <a:ext cx="2448272" cy="864096"/>
          </a:xfrm>
          <a:prstGeom prst="wedgeRoundRectCallout">
            <a:avLst>
              <a:gd name="adj1" fmla="val 41469"/>
              <a:gd name="adj2" fmla="val 6503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○○してください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3FC944-203A-B942-A2D2-BA458A60CBF1}"/>
              </a:ext>
            </a:extLst>
          </p:cNvPr>
          <p:cNvSpPr txBox="1"/>
          <p:nvPr/>
        </p:nvSpPr>
        <p:spPr>
          <a:xfrm>
            <a:off x="2711624" y="177281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/>
              <a:t>オブジェクト</a:t>
            </a:r>
            <a:endParaRPr kumimoji="1" lang="en-US" altLang="ja-JP" sz="1600"/>
          </a:p>
          <a:p>
            <a:pPr algn="ctr"/>
            <a:r>
              <a:rPr lang="en-US" altLang="ja-JP" sz="1600"/>
              <a:t>(obj)</a:t>
            </a:r>
            <a:endParaRPr kumimoji="1" lang="ja-JP" altLang="en-US" sz="1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8342AAA-C1AB-1847-B102-7A5C0875495B}"/>
              </a:ext>
            </a:extLst>
          </p:cNvPr>
          <p:cNvSpPr txBox="1"/>
          <p:nvPr/>
        </p:nvSpPr>
        <p:spPr>
          <a:xfrm>
            <a:off x="4799856" y="1628800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/>
              <a:t>メッセージ</a:t>
            </a:r>
            <a:endParaRPr kumimoji="1" lang="en-US" altLang="ja-JP" sz="1600"/>
          </a:p>
          <a:p>
            <a:pPr algn="ctr"/>
            <a:r>
              <a:rPr lang="en-US" altLang="ja-JP" sz="1600"/>
              <a:t>(do_something)</a:t>
            </a:r>
            <a:endParaRPr kumimoji="1" lang="ja-JP" altLang="en-US" sz="1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BA840BA-02FF-3B43-954C-7CACA8029426}"/>
              </a:ext>
            </a:extLst>
          </p:cNvPr>
          <p:cNvSpPr txBox="1"/>
          <p:nvPr/>
        </p:nvSpPr>
        <p:spPr>
          <a:xfrm>
            <a:off x="3431704" y="26064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オブジェクトとメッセージ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9F24EE5-90D7-E442-B044-790BEB71793B}"/>
              </a:ext>
            </a:extLst>
          </p:cNvPr>
          <p:cNvSpPr/>
          <p:nvPr/>
        </p:nvSpPr>
        <p:spPr>
          <a:xfrm>
            <a:off x="3143672" y="836712"/>
            <a:ext cx="4381328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obj.do_somthing()</a:t>
            </a:r>
          </a:p>
        </p:txBody>
      </p:sp>
    </p:spTree>
    <p:extLst>
      <p:ext uri="{BB962C8B-B14F-4D97-AF65-F5344CB8AC3E}">
        <p14:creationId xmlns:p14="http://schemas.microsoft.com/office/powerpoint/2010/main" val="127593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9DD603A-91D0-5D49-B957-01CA2785C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07368" y="2060848"/>
            <a:ext cx="2313132" cy="2724894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DD90641D-5AFB-574E-81D1-E804D3A9BC83}"/>
              </a:ext>
            </a:extLst>
          </p:cNvPr>
          <p:cNvGrpSpPr/>
          <p:nvPr/>
        </p:nvGrpSpPr>
        <p:grpSpPr>
          <a:xfrm>
            <a:off x="3287688" y="2996952"/>
            <a:ext cx="2304256" cy="1728192"/>
            <a:chOff x="3287688" y="2996952"/>
            <a:chExt cx="2304256" cy="1728192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DECCF62-9740-9C4A-9321-2813441BD7EC}"/>
                </a:ext>
              </a:extLst>
            </p:cNvPr>
            <p:cNvCxnSpPr/>
            <p:nvPr/>
          </p:nvCxnSpPr>
          <p:spPr>
            <a:xfrm>
              <a:off x="3863752" y="4149080"/>
              <a:ext cx="0" cy="57606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2F2D1D2E-FB8D-0741-AE2C-0806F9D3D5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3752" y="4149080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5E00B937-3CC4-A441-844C-25B1407AC66D}"/>
                </a:ext>
              </a:extLst>
            </p:cNvPr>
            <p:cNvCxnSpPr/>
            <p:nvPr/>
          </p:nvCxnSpPr>
          <p:spPr>
            <a:xfrm>
              <a:off x="4439816" y="3573016"/>
              <a:ext cx="0" cy="57606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C5882F24-175E-3641-A56C-FFD4AAF91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9816" y="357301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0BA9E5D8-401B-A74E-8613-448E50D94396}"/>
                </a:ext>
              </a:extLst>
            </p:cNvPr>
            <p:cNvCxnSpPr/>
            <p:nvPr/>
          </p:nvCxnSpPr>
          <p:spPr>
            <a:xfrm>
              <a:off x="5015880" y="2996952"/>
              <a:ext cx="0" cy="57606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6984D4AB-71A7-7142-8545-434D4BEA4A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5880" y="2996952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37990AD8-B740-2C48-965B-9FDE341935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688" y="4725144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BD6B4F36-A06B-4248-949D-1DA963547745}"/>
              </a:ext>
            </a:extLst>
          </p:cNvPr>
          <p:cNvSpPr/>
          <p:nvPr/>
        </p:nvSpPr>
        <p:spPr>
          <a:xfrm>
            <a:off x="3348842" y="3958526"/>
            <a:ext cx="795646" cy="755978"/>
          </a:xfrm>
          <a:custGeom>
            <a:avLst/>
            <a:gdLst>
              <a:gd name="connsiteX0" fmla="*/ 0 w 795646"/>
              <a:gd name="connsiteY0" fmla="*/ 755978 h 755978"/>
              <a:gd name="connsiteX1" fmla="*/ 570015 w 795646"/>
              <a:gd name="connsiteY1" fmla="*/ 31583 h 755978"/>
              <a:gd name="connsiteX2" fmla="*/ 795646 w 795646"/>
              <a:gd name="connsiteY2" fmla="*/ 197838 h 75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646" h="755978">
                <a:moveTo>
                  <a:pt x="0" y="755978"/>
                </a:moveTo>
                <a:cubicBezTo>
                  <a:pt x="218703" y="440292"/>
                  <a:pt x="437407" y="124606"/>
                  <a:pt x="570015" y="31583"/>
                </a:cubicBezTo>
                <a:cubicBezTo>
                  <a:pt x="702623" y="-61440"/>
                  <a:pt x="749134" y="68199"/>
                  <a:pt x="795646" y="19783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>
            <a:extLst>
              <a:ext uri="{FF2B5EF4-FFF2-40B4-BE49-F238E27FC236}">
                <a16:creationId xmlns:a16="http://schemas.microsoft.com/office/drawing/2014/main" id="{0424BE26-B91D-4B43-9D23-010368B84A5F}"/>
              </a:ext>
            </a:extLst>
          </p:cNvPr>
          <p:cNvSpPr/>
          <p:nvPr/>
        </p:nvSpPr>
        <p:spPr>
          <a:xfrm>
            <a:off x="4007768" y="3393102"/>
            <a:ext cx="795646" cy="755978"/>
          </a:xfrm>
          <a:custGeom>
            <a:avLst/>
            <a:gdLst>
              <a:gd name="connsiteX0" fmla="*/ 0 w 795646"/>
              <a:gd name="connsiteY0" fmla="*/ 755978 h 755978"/>
              <a:gd name="connsiteX1" fmla="*/ 570015 w 795646"/>
              <a:gd name="connsiteY1" fmla="*/ 31583 h 755978"/>
              <a:gd name="connsiteX2" fmla="*/ 795646 w 795646"/>
              <a:gd name="connsiteY2" fmla="*/ 197838 h 75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646" h="755978">
                <a:moveTo>
                  <a:pt x="0" y="755978"/>
                </a:moveTo>
                <a:cubicBezTo>
                  <a:pt x="218703" y="440292"/>
                  <a:pt x="437407" y="124606"/>
                  <a:pt x="570015" y="31583"/>
                </a:cubicBezTo>
                <a:cubicBezTo>
                  <a:pt x="702623" y="-61440"/>
                  <a:pt x="749134" y="68199"/>
                  <a:pt x="795646" y="19783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 23">
            <a:extLst>
              <a:ext uri="{FF2B5EF4-FFF2-40B4-BE49-F238E27FC236}">
                <a16:creationId xmlns:a16="http://schemas.microsoft.com/office/drawing/2014/main" id="{BA1D0481-F866-CC49-8F93-735185AB3D45}"/>
              </a:ext>
            </a:extLst>
          </p:cNvPr>
          <p:cNvSpPr/>
          <p:nvPr/>
        </p:nvSpPr>
        <p:spPr>
          <a:xfrm>
            <a:off x="4652282" y="2817038"/>
            <a:ext cx="795646" cy="755978"/>
          </a:xfrm>
          <a:custGeom>
            <a:avLst/>
            <a:gdLst>
              <a:gd name="connsiteX0" fmla="*/ 0 w 795646"/>
              <a:gd name="connsiteY0" fmla="*/ 755978 h 755978"/>
              <a:gd name="connsiteX1" fmla="*/ 570015 w 795646"/>
              <a:gd name="connsiteY1" fmla="*/ 31583 h 755978"/>
              <a:gd name="connsiteX2" fmla="*/ 795646 w 795646"/>
              <a:gd name="connsiteY2" fmla="*/ 197838 h 75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646" h="755978">
                <a:moveTo>
                  <a:pt x="0" y="755978"/>
                </a:moveTo>
                <a:cubicBezTo>
                  <a:pt x="218703" y="440292"/>
                  <a:pt x="437407" y="124606"/>
                  <a:pt x="570015" y="31583"/>
                </a:cubicBezTo>
                <a:cubicBezTo>
                  <a:pt x="702623" y="-61440"/>
                  <a:pt x="749134" y="68199"/>
                  <a:pt x="795646" y="19783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A05419B7-F37C-CD4C-93A3-26E97DCA921B}"/>
              </a:ext>
            </a:extLst>
          </p:cNvPr>
          <p:cNvGrpSpPr/>
          <p:nvPr/>
        </p:nvGrpSpPr>
        <p:grpSpPr>
          <a:xfrm>
            <a:off x="5663952" y="2996952"/>
            <a:ext cx="2304256" cy="1728192"/>
            <a:chOff x="3287688" y="2996952"/>
            <a:chExt cx="2304256" cy="1728192"/>
          </a:xfrm>
        </p:grpSpPr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40475674-BB8E-1144-916F-659D9585E173}"/>
                </a:ext>
              </a:extLst>
            </p:cNvPr>
            <p:cNvCxnSpPr/>
            <p:nvPr/>
          </p:nvCxnSpPr>
          <p:spPr>
            <a:xfrm>
              <a:off x="3863752" y="4149080"/>
              <a:ext cx="0" cy="57606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F59D1756-163C-C047-A8A5-B440688CB1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3752" y="4149080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DCEF2C61-D835-0B44-81B1-97EA45FC9C91}"/>
                </a:ext>
              </a:extLst>
            </p:cNvPr>
            <p:cNvCxnSpPr/>
            <p:nvPr/>
          </p:nvCxnSpPr>
          <p:spPr>
            <a:xfrm>
              <a:off x="4439816" y="3573016"/>
              <a:ext cx="0" cy="57606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0B635E0A-07F1-F740-9D2A-E4346E952F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9816" y="357301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31A639BB-A285-4E41-A909-C66BAFE34312}"/>
                </a:ext>
              </a:extLst>
            </p:cNvPr>
            <p:cNvCxnSpPr/>
            <p:nvPr/>
          </p:nvCxnSpPr>
          <p:spPr>
            <a:xfrm>
              <a:off x="5015880" y="2996952"/>
              <a:ext cx="0" cy="57606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AB417E34-A6E7-3C4E-BE2A-6609BA3100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5880" y="2996952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D34789CA-F8AB-7942-A4B5-5F03A10012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688" y="4725144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FDC0B3B-6926-AF40-B8BF-EB6168559BE0}"/>
              </a:ext>
            </a:extLst>
          </p:cNvPr>
          <p:cNvGrpSpPr/>
          <p:nvPr/>
        </p:nvGrpSpPr>
        <p:grpSpPr>
          <a:xfrm>
            <a:off x="8040216" y="2996952"/>
            <a:ext cx="2304256" cy="1728192"/>
            <a:chOff x="3287688" y="2996952"/>
            <a:chExt cx="2304256" cy="1728192"/>
          </a:xfrm>
        </p:grpSpPr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6863E6D9-0135-C344-8E13-7302EB6E3A27}"/>
                </a:ext>
              </a:extLst>
            </p:cNvPr>
            <p:cNvCxnSpPr/>
            <p:nvPr/>
          </p:nvCxnSpPr>
          <p:spPr>
            <a:xfrm>
              <a:off x="3863752" y="4149080"/>
              <a:ext cx="0" cy="57606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553BCC12-8DAE-E947-834F-2AFBCBA4D0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3752" y="4149080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5E68FE01-0457-5841-905A-13D28854764B}"/>
                </a:ext>
              </a:extLst>
            </p:cNvPr>
            <p:cNvCxnSpPr/>
            <p:nvPr/>
          </p:nvCxnSpPr>
          <p:spPr>
            <a:xfrm>
              <a:off x="4439816" y="3573016"/>
              <a:ext cx="0" cy="57606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3D8194AA-0A53-BD49-8F72-1645AE2C7C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9816" y="357301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D2605F50-E4AE-DB41-8713-83B91BC9DFE5}"/>
                </a:ext>
              </a:extLst>
            </p:cNvPr>
            <p:cNvCxnSpPr/>
            <p:nvPr/>
          </p:nvCxnSpPr>
          <p:spPr>
            <a:xfrm>
              <a:off x="5015880" y="2996952"/>
              <a:ext cx="0" cy="57606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090B5EFC-A30C-C646-9558-A6A042B6B2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5880" y="2996952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A60F49A1-B755-4A48-91A4-31F6753261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688" y="4725144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フリーフォーム 40">
            <a:extLst>
              <a:ext uri="{FF2B5EF4-FFF2-40B4-BE49-F238E27FC236}">
                <a16:creationId xmlns:a16="http://schemas.microsoft.com/office/drawing/2014/main" id="{B629B312-4DB8-3B4A-AD77-E79D7454BD41}"/>
              </a:ext>
            </a:extLst>
          </p:cNvPr>
          <p:cNvSpPr/>
          <p:nvPr/>
        </p:nvSpPr>
        <p:spPr>
          <a:xfrm>
            <a:off x="5735960" y="3933056"/>
            <a:ext cx="795646" cy="755978"/>
          </a:xfrm>
          <a:custGeom>
            <a:avLst/>
            <a:gdLst>
              <a:gd name="connsiteX0" fmla="*/ 0 w 795646"/>
              <a:gd name="connsiteY0" fmla="*/ 755978 h 755978"/>
              <a:gd name="connsiteX1" fmla="*/ 570015 w 795646"/>
              <a:gd name="connsiteY1" fmla="*/ 31583 h 755978"/>
              <a:gd name="connsiteX2" fmla="*/ 795646 w 795646"/>
              <a:gd name="connsiteY2" fmla="*/ 197838 h 75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646" h="755978">
                <a:moveTo>
                  <a:pt x="0" y="755978"/>
                </a:moveTo>
                <a:cubicBezTo>
                  <a:pt x="218703" y="440292"/>
                  <a:pt x="437407" y="124606"/>
                  <a:pt x="570015" y="31583"/>
                </a:cubicBezTo>
                <a:cubicBezTo>
                  <a:pt x="702623" y="-61440"/>
                  <a:pt x="749134" y="68199"/>
                  <a:pt x="795646" y="19783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リーフォーム 41">
            <a:extLst>
              <a:ext uri="{FF2B5EF4-FFF2-40B4-BE49-F238E27FC236}">
                <a16:creationId xmlns:a16="http://schemas.microsoft.com/office/drawing/2014/main" id="{F11489C3-2110-B547-A301-4F57CE6ABA3B}"/>
              </a:ext>
            </a:extLst>
          </p:cNvPr>
          <p:cNvSpPr/>
          <p:nvPr/>
        </p:nvSpPr>
        <p:spPr>
          <a:xfrm>
            <a:off x="9336360" y="2780928"/>
            <a:ext cx="795646" cy="755978"/>
          </a:xfrm>
          <a:custGeom>
            <a:avLst/>
            <a:gdLst>
              <a:gd name="connsiteX0" fmla="*/ 0 w 795646"/>
              <a:gd name="connsiteY0" fmla="*/ 755978 h 755978"/>
              <a:gd name="connsiteX1" fmla="*/ 570015 w 795646"/>
              <a:gd name="connsiteY1" fmla="*/ 31583 h 755978"/>
              <a:gd name="connsiteX2" fmla="*/ 795646 w 795646"/>
              <a:gd name="connsiteY2" fmla="*/ 197838 h 75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646" h="755978">
                <a:moveTo>
                  <a:pt x="0" y="755978"/>
                </a:moveTo>
                <a:cubicBezTo>
                  <a:pt x="218703" y="440292"/>
                  <a:pt x="437407" y="124606"/>
                  <a:pt x="570015" y="31583"/>
                </a:cubicBezTo>
                <a:cubicBezTo>
                  <a:pt x="702623" y="-61440"/>
                  <a:pt x="749134" y="68199"/>
                  <a:pt x="795646" y="19783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>
            <a:extLst>
              <a:ext uri="{FF2B5EF4-FFF2-40B4-BE49-F238E27FC236}">
                <a16:creationId xmlns:a16="http://schemas.microsoft.com/office/drawing/2014/main" id="{D202F4DB-460E-5C49-8A9C-3A547FF4A57B}"/>
              </a:ext>
            </a:extLst>
          </p:cNvPr>
          <p:cNvSpPr/>
          <p:nvPr/>
        </p:nvSpPr>
        <p:spPr>
          <a:xfrm>
            <a:off x="6456040" y="2564904"/>
            <a:ext cx="1224136" cy="1548066"/>
          </a:xfrm>
          <a:custGeom>
            <a:avLst/>
            <a:gdLst>
              <a:gd name="connsiteX0" fmla="*/ 0 w 795646"/>
              <a:gd name="connsiteY0" fmla="*/ 755978 h 755978"/>
              <a:gd name="connsiteX1" fmla="*/ 570015 w 795646"/>
              <a:gd name="connsiteY1" fmla="*/ 31583 h 755978"/>
              <a:gd name="connsiteX2" fmla="*/ 795646 w 795646"/>
              <a:gd name="connsiteY2" fmla="*/ 197838 h 75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646" h="755978">
                <a:moveTo>
                  <a:pt x="0" y="755978"/>
                </a:moveTo>
                <a:cubicBezTo>
                  <a:pt x="218703" y="440292"/>
                  <a:pt x="437407" y="124606"/>
                  <a:pt x="570015" y="31583"/>
                </a:cubicBezTo>
                <a:cubicBezTo>
                  <a:pt x="702623" y="-61440"/>
                  <a:pt x="749134" y="68199"/>
                  <a:pt x="795646" y="19783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>
            <a:extLst>
              <a:ext uri="{FF2B5EF4-FFF2-40B4-BE49-F238E27FC236}">
                <a16:creationId xmlns:a16="http://schemas.microsoft.com/office/drawing/2014/main" id="{895D2ADC-4392-9146-B931-DA653EE54B50}"/>
              </a:ext>
            </a:extLst>
          </p:cNvPr>
          <p:cNvSpPr/>
          <p:nvPr/>
        </p:nvSpPr>
        <p:spPr>
          <a:xfrm>
            <a:off x="8256240" y="3140968"/>
            <a:ext cx="1224136" cy="1548066"/>
          </a:xfrm>
          <a:custGeom>
            <a:avLst/>
            <a:gdLst>
              <a:gd name="connsiteX0" fmla="*/ 0 w 795646"/>
              <a:gd name="connsiteY0" fmla="*/ 755978 h 755978"/>
              <a:gd name="connsiteX1" fmla="*/ 570015 w 795646"/>
              <a:gd name="connsiteY1" fmla="*/ 31583 h 755978"/>
              <a:gd name="connsiteX2" fmla="*/ 795646 w 795646"/>
              <a:gd name="connsiteY2" fmla="*/ 197838 h 75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646" h="755978">
                <a:moveTo>
                  <a:pt x="0" y="755978"/>
                </a:moveTo>
                <a:cubicBezTo>
                  <a:pt x="218703" y="440292"/>
                  <a:pt x="437407" y="124606"/>
                  <a:pt x="570015" y="31583"/>
                </a:cubicBezTo>
                <a:cubicBezTo>
                  <a:pt x="702623" y="-61440"/>
                  <a:pt x="749134" y="68199"/>
                  <a:pt x="795646" y="19783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D16599F-B7B2-5D4C-83D1-60F17AEB1DC3}"/>
              </a:ext>
            </a:extLst>
          </p:cNvPr>
          <p:cNvSpPr txBox="1"/>
          <p:nvPr/>
        </p:nvSpPr>
        <p:spPr>
          <a:xfrm>
            <a:off x="3431704" y="1988840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3 = 1 + 1 + 1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B3ADC46-F22E-A948-947D-D6CD439CCBDC}"/>
              </a:ext>
            </a:extLst>
          </p:cNvPr>
          <p:cNvSpPr txBox="1"/>
          <p:nvPr/>
        </p:nvSpPr>
        <p:spPr>
          <a:xfrm>
            <a:off x="6384032" y="198884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3 = 1 + 2</a:t>
            </a:r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937B6B7-906E-954F-B1A0-B08A21678673}"/>
              </a:ext>
            </a:extLst>
          </p:cNvPr>
          <p:cNvSpPr txBox="1"/>
          <p:nvPr/>
        </p:nvSpPr>
        <p:spPr>
          <a:xfrm>
            <a:off x="8904312" y="198884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3 = 2 + 1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A3C6BE0-0226-D94C-8726-EDE0E6665DCB}"/>
              </a:ext>
            </a:extLst>
          </p:cNvPr>
          <p:cNvSpPr txBox="1"/>
          <p:nvPr/>
        </p:nvSpPr>
        <p:spPr>
          <a:xfrm>
            <a:off x="1775520" y="1196752"/>
            <a:ext cx="777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n</a:t>
            </a:r>
            <a:r>
              <a:rPr lang="ja-JP" altLang="en-US"/>
              <a:t>段の階段を</a:t>
            </a:r>
            <a:r>
              <a:rPr lang="en-US" altLang="ja-JP"/>
              <a:t>1</a:t>
            </a:r>
            <a:r>
              <a:rPr lang="ja-JP" altLang="en-US"/>
              <a:t>段もしくは</a:t>
            </a:r>
            <a:r>
              <a:rPr lang="en-US" altLang="ja-JP"/>
              <a:t>2</a:t>
            </a:r>
            <a:r>
              <a:rPr lang="ja-JP" altLang="en-US"/>
              <a:t>段を混ぜて登る時、何通りの登り方があるか？</a:t>
            </a:r>
            <a:endParaRPr kumimoji="1" lang="en-US" altLang="ja-JP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7CC3E7D-5841-6C4D-8294-1EFE7CF20514}"/>
              </a:ext>
            </a:extLst>
          </p:cNvPr>
          <p:cNvSpPr/>
          <p:nvPr/>
        </p:nvSpPr>
        <p:spPr>
          <a:xfrm>
            <a:off x="4799856" y="62068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/>
              <a:t>階段の登り方問題</a:t>
            </a:r>
            <a:endParaRPr lang="en-US" altLang="ja-JP" sz="2000"/>
          </a:p>
        </p:txBody>
      </p:sp>
    </p:spTree>
    <p:extLst>
      <p:ext uri="{BB962C8B-B14F-4D97-AF65-F5344CB8AC3E}">
        <p14:creationId xmlns:p14="http://schemas.microsoft.com/office/powerpoint/2010/main" val="413872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8A05A0-FB65-BB4B-B83F-DD72614023A5}"/>
              </a:ext>
            </a:extLst>
          </p:cNvPr>
          <p:cNvSpPr txBox="1"/>
          <p:nvPr/>
        </p:nvSpPr>
        <p:spPr>
          <a:xfrm>
            <a:off x="4367808" y="11663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高橋さんのアドレスは？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0F7511-6007-1040-B645-C703FDA5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4" y="620688"/>
            <a:ext cx="927100" cy="1270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6FBF525-2C30-EC4D-80D3-2D085A4EE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4653136"/>
            <a:ext cx="1702048" cy="170204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30AC387-EA8D-8B49-B3AF-B18CF2FC4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2852936"/>
            <a:ext cx="1152128" cy="115212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97174F-CDD5-9A4F-B235-749B48E5D056}"/>
              </a:ext>
            </a:extLst>
          </p:cNvPr>
          <p:cNvSpPr txBox="1"/>
          <p:nvPr/>
        </p:nvSpPr>
        <p:spPr>
          <a:xfrm flipH="1">
            <a:off x="911424" y="4293096"/>
            <a:ext cx="117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社員</a:t>
            </a:r>
            <a:r>
              <a:rPr lang="en-US" altLang="ja-JP"/>
              <a:t>ID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DB573D-7DB0-1244-A9AA-83E77F6D0709}"/>
              </a:ext>
            </a:extLst>
          </p:cNvPr>
          <p:cNvSpPr txBox="1"/>
          <p:nvPr/>
        </p:nvSpPr>
        <p:spPr>
          <a:xfrm>
            <a:off x="1343472" y="2996952"/>
            <a:ext cx="3655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子会社ができた時にどうしよう？</a:t>
            </a:r>
            <a:endParaRPr kumimoji="1" lang="en-US" altLang="ja-JP"/>
          </a:p>
          <a:p>
            <a:r>
              <a:rPr lang="en-US" altLang="ja-JP"/>
              <a:t>ID</a:t>
            </a:r>
            <a:r>
              <a:rPr lang="ja-JP" altLang="en-US"/>
              <a:t>に欠番ができた場合の処理は？</a:t>
            </a:r>
            <a:endParaRPr lang="en-US" altLang="ja-JP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5F5D215-1D1C-4A47-B7A4-80C294132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4653136"/>
            <a:ext cx="1702048" cy="17020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124E036-D123-5340-96A4-BFD029EDBB20}"/>
              </a:ext>
            </a:extLst>
          </p:cNvPr>
          <p:cNvSpPr txBox="1"/>
          <p:nvPr/>
        </p:nvSpPr>
        <p:spPr>
          <a:xfrm flipH="1">
            <a:off x="2423592" y="42930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メールアドレス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7FB24E6-C0EB-4B46-9F81-C00CB2BFEC29}"/>
              </a:ext>
            </a:extLst>
          </p:cNvPr>
          <p:cNvSpPr txBox="1"/>
          <p:nvPr/>
        </p:nvSpPr>
        <p:spPr>
          <a:xfrm>
            <a:off x="1127448" y="126876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実装が隠蔽されていないと</a:t>
            </a:r>
            <a:r>
              <a:rPr lang="en-US" altLang="ja-JP"/>
              <a:t>……</a:t>
            </a:r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23486D5-4822-3848-A339-60FC7AA73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064" y="2780928"/>
            <a:ext cx="1152128" cy="1152128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C666352-427D-F341-B6E8-45BB1D97D0B4}"/>
              </a:ext>
            </a:extLst>
          </p:cNvPr>
          <p:cNvSpPr txBox="1"/>
          <p:nvPr/>
        </p:nvSpPr>
        <p:spPr>
          <a:xfrm>
            <a:off x="7248128" y="134076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実装が隠蔽されていると</a:t>
            </a:r>
            <a:r>
              <a:rPr kumimoji="1" lang="en-US" altLang="ja-JP"/>
              <a:t>……</a:t>
            </a:r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C4E39911-CAAB-C94A-BF0F-3F91C38AF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4512" y="2996952"/>
            <a:ext cx="851946" cy="1183258"/>
          </a:xfrm>
          <a:prstGeom prst="rect">
            <a:avLst/>
          </a:prstGeom>
        </p:spPr>
      </p:pic>
      <p:sp>
        <p:nvSpPr>
          <p:cNvPr id="16" name="角丸四角形吹き出し 15">
            <a:extLst>
              <a:ext uri="{FF2B5EF4-FFF2-40B4-BE49-F238E27FC236}">
                <a16:creationId xmlns:a16="http://schemas.microsoft.com/office/drawing/2014/main" id="{BB616F91-6E3E-6F49-8E69-7C932AAE2281}"/>
              </a:ext>
            </a:extLst>
          </p:cNvPr>
          <p:cNvSpPr/>
          <p:nvPr/>
        </p:nvSpPr>
        <p:spPr>
          <a:xfrm>
            <a:off x="8112224" y="2564904"/>
            <a:ext cx="2448272" cy="864096"/>
          </a:xfrm>
          <a:prstGeom prst="wedgeRoundRectCallout">
            <a:avLst>
              <a:gd name="adj1" fmla="val 41469"/>
              <a:gd name="adj2" fmla="val 6503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高橋さんのアドレスを教えてください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9A09A65-BB8E-154E-A78D-11EBAD5EBDFC}"/>
              </a:ext>
            </a:extLst>
          </p:cNvPr>
          <p:cNvSpPr txBox="1"/>
          <p:nvPr/>
        </p:nvSpPr>
        <p:spPr>
          <a:xfrm>
            <a:off x="6456040" y="227687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オブジェクト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6111ED0-C34A-864B-AD0A-16B49FD6A696}"/>
              </a:ext>
            </a:extLst>
          </p:cNvPr>
          <p:cNvSpPr txBox="1"/>
          <p:nvPr/>
        </p:nvSpPr>
        <p:spPr>
          <a:xfrm>
            <a:off x="8616280" y="220486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メッセージ</a:t>
            </a:r>
          </a:p>
        </p:txBody>
      </p:sp>
      <p:sp>
        <p:nvSpPr>
          <p:cNvPr id="20" name="右矢印 19">
            <a:extLst>
              <a:ext uri="{FF2B5EF4-FFF2-40B4-BE49-F238E27FC236}">
                <a16:creationId xmlns:a16="http://schemas.microsoft.com/office/drawing/2014/main" id="{B966081C-12E7-FD4C-9F80-E9DA0DDBDE03}"/>
              </a:ext>
            </a:extLst>
          </p:cNvPr>
          <p:cNvSpPr/>
          <p:nvPr/>
        </p:nvSpPr>
        <p:spPr>
          <a:xfrm rot="2700000">
            <a:off x="6390738" y="1688983"/>
            <a:ext cx="562649" cy="45569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>
            <a:extLst>
              <a:ext uri="{FF2B5EF4-FFF2-40B4-BE49-F238E27FC236}">
                <a16:creationId xmlns:a16="http://schemas.microsoft.com/office/drawing/2014/main" id="{BCD06C16-7C30-C746-99CF-C6AA288CA052}"/>
              </a:ext>
            </a:extLst>
          </p:cNvPr>
          <p:cNvSpPr/>
          <p:nvPr/>
        </p:nvSpPr>
        <p:spPr>
          <a:xfrm rot="8100000">
            <a:off x="4374515" y="1832999"/>
            <a:ext cx="562649" cy="45569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吹き出し 21">
            <a:extLst>
              <a:ext uri="{FF2B5EF4-FFF2-40B4-BE49-F238E27FC236}">
                <a16:creationId xmlns:a16="http://schemas.microsoft.com/office/drawing/2014/main" id="{0BABF5B1-977E-E54A-86FA-2EAB74395890}"/>
              </a:ext>
            </a:extLst>
          </p:cNvPr>
          <p:cNvSpPr/>
          <p:nvPr/>
        </p:nvSpPr>
        <p:spPr>
          <a:xfrm>
            <a:off x="8112224" y="3789040"/>
            <a:ext cx="2448272" cy="864096"/>
          </a:xfrm>
          <a:prstGeom prst="wedgeRoundRectCallout">
            <a:avLst>
              <a:gd name="adj1" fmla="val -62817"/>
              <a:gd name="adj2" fmla="val -43532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>
                <a:solidFill>
                  <a:schemeClr val="tx1"/>
                </a:solidFill>
              </a:rPr>
              <a:t>takahashi@fuga.co.jp</a:t>
            </a: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ですよ。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A6564FD-7DD5-774E-A9A8-CA464EB05DF4}"/>
              </a:ext>
            </a:extLst>
          </p:cNvPr>
          <p:cNvCxnSpPr/>
          <p:nvPr/>
        </p:nvCxnSpPr>
        <p:spPr>
          <a:xfrm flipH="1">
            <a:off x="8616280" y="2132856"/>
            <a:ext cx="15841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7DAB306-FC90-9049-8181-5B5F0EED7893}"/>
              </a:ext>
            </a:extLst>
          </p:cNvPr>
          <p:cNvCxnSpPr/>
          <p:nvPr/>
        </p:nvCxnSpPr>
        <p:spPr>
          <a:xfrm>
            <a:off x="8544272" y="4869160"/>
            <a:ext cx="15841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C8CE1EA-DFFD-D643-9869-0A1543F2F143}"/>
              </a:ext>
            </a:extLst>
          </p:cNvPr>
          <p:cNvSpPr txBox="1"/>
          <p:nvPr/>
        </p:nvSpPr>
        <p:spPr>
          <a:xfrm>
            <a:off x="8976320" y="494116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返り値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06C3DEC-FFAF-2C4D-92DD-9DF407CFB504}"/>
              </a:ext>
            </a:extLst>
          </p:cNvPr>
          <p:cNvSpPr txBox="1"/>
          <p:nvPr/>
        </p:nvSpPr>
        <p:spPr>
          <a:xfrm>
            <a:off x="6960096" y="5517232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上記のやりとりは、子会社が増えても同じ</a:t>
            </a:r>
          </a:p>
        </p:txBody>
      </p:sp>
    </p:spTree>
    <p:extLst>
      <p:ext uri="{BB962C8B-B14F-4D97-AF65-F5344CB8AC3E}">
        <p14:creationId xmlns:p14="http://schemas.microsoft.com/office/powerpoint/2010/main" val="309540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1BFDBBD-6FD0-DE42-8D25-1F97EE496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188640"/>
            <a:ext cx="1152128" cy="96202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C7EE213-0271-7B41-A65E-7299B8B9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1844824"/>
            <a:ext cx="1152128" cy="96202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421CBDB-F07A-0F48-9D40-D7B7E3BE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1891403"/>
            <a:ext cx="1152128" cy="96202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AA121A9-58D2-4C47-9516-F28B168BF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3284984"/>
            <a:ext cx="864096" cy="1009982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721AC28-4DA4-9645-84AD-7D5EEF6EFA8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2279576" y="1150667"/>
            <a:ext cx="1872208" cy="694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8B5520A-1668-F645-ACDC-928294540B5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151784" y="1150667"/>
            <a:ext cx="0" cy="740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865D0E-89DB-704C-B132-57A77A45830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1343472" y="2806851"/>
            <a:ext cx="936104" cy="478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図 51">
            <a:extLst>
              <a:ext uri="{FF2B5EF4-FFF2-40B4-BE49-F238E27FC236}">
                <a16:creationId xmlns:a16="http://schemas.microsoft.com/office/drawing/2014/main" id="{615393A4-4709-FC40-9345-FE3341192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24" y="3437384"/>
            <a:ext cx="864096" cy="1009982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54FC8630-7A30-0046-9024-CDAEC2954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224" y="3589784"/>
            <a:ext cx="864096" cy="1009982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AFB10D3E-F002-E34D-AB80-F186C960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1916832"/>
            <a:ext cx="864096" cy="1009982"/>
          </a:xfrm>
          <a:prstGeom prst="rect">
            <a:avLst/>
          </a:prstGeom>
        </p:spPr>
      </p:pic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3BDCE27-45AD-A049-9D17-22EE93CD2FE6}"/>
              </a:ext>
            </a:extLst>
          </p:cNvPr>
          <p:cNvCxnSpPr>
            <a:stCxn id="2" idx="2"/>
            <a:endCxn id="56" idx="0"/>
          </p:cNvCxnSpPr>
          <p:nvPr/>
        </p:nvCxnSpPr>
        <p:spPr>
          <a:xfrm>
            <a:off x="4151784" y="1150667"/>
            <a:ext cx="1800200" cy="766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図 58">
            <a:extLst>
              <a:ext uri="{FF2B5EF4-FFF2-40B4-BE49-F238E27FC236}">
                <a16:creationId xmlns:a16="http://schemas.microsoft.com/office/drawing/2014/main" id="{0DEF85E0-F6AB-504E-A512-CAA04F232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3284984"/>
            <a:ext cx="1152128" cy="962027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32AFA010-49B7-424B-870F-952B3FFA1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3356992"/>
            <a:ext cx="864096" cy="1009982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79905621-9473-F546-93CE-82D2DBF9C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48" y="3501008"/>
            <a:ext cx="864096" cy="1009982"/>
          </a:xfrm>
          <a:prstGeom prst="rect">
            <a:avLst/>
          </a:prstGeom>
        </p:spPr>
      </p:pic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22C49EFC-5874-954A-BD89-2A7127B359BC}"/>
              </a:ext>
            </a:extLst>
          </p:cNvPr>
          <p:cNvCxnSpPr>
            <a:cxnSpLocks/>
            <a:stCxn id="6" idx="2"/>
            <a:endCxn id="60" idx="0"/>
          </p:cNvCxnSpPr>
          <p:nvPr/>
        </p:nvCxnSpPr>
        <p:spPr>
          <a:xfrm>
            <a:off x="4151784" y="2853430"/>
            <a:ext cx="864096" cy="503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DE96A513-3A8D-EC45-BC84-1A5623921A45}"/>
              </a:ext>
            </a:extLst>
          </p:cNvPr>
          <p:cNvCxnSpPr>
            <a:stCxn id="6" idx="2"/>
            <a:endCxn id="59" idx="0"/>
          </p:cNvCxnSpPr>
          <p:nvPr/>
        </p:nvCxnSpPr>
        <p:spPr>
          <a:xfrm flipH="1">
            <a:off x="3575720" y="2853430"/>
            <a:ext cx="576064" cy="431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図 69">
            <a:extLst>
              <a:ext uri="{FF2B5EF4-FFF2-40B4-BE49-F238E27FC236}">
                <a16:creationId xmlns:a16="http://schemas.microsoft.com/office/drawing/2014/main" id="{2A67A5CD-04D9-E24B-AF96-469DD34BA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4626114"/>
            <a:ext cx="864096" cy="1009982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5A518C7E-0507-354B-A793-39F99635E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072" y="4778514"/>
            <a:ext cx="864096" cy="1009982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DFAF9FFA-FE06-7648-88C6-03E0A675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472" y="4930914"/>
            <a:ext cx="864096" cy="1009982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D0BEC110-9602-C041-A860-6AECB918E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872" y="5083314"/>
            <a:ext cx="864096" cy="1009982"/>
          </a:xfrm>
          <a:prstGeom prst="rect">
            <a:avLst/>
          </a:prstGeom>
        </p:spPr>
      </p:pic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F863FDB-E0E0-AA40-B014-341EA1F01F16}"/>
              </a:ext>
            </a:extLst>
          </p:cNvPr>
          <p:cNvCxnSpPr>
            <a:stCxn id="59" idx="2"/>
            <a:endCxn id="70" idx="0"/>
          </p:cNvCxnSpPr>
          <p:nvPr/>
        </p:nvCxnSpPr>
        <p:spPr>
          <a:xfrm>
            <a:off x="3575720" y="4247011"/>
            <a:ext cx="0" cy="379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80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1BFDBBD-6FD0-DE42-8D25-1F97EE496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8" y="764704"/>
            <a:ext cx="1152128" cy="96202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C7EE213-0271-7B41-A65E-7299B8B9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2420888"/>
            <a:ext cx="1152128" cy="96202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421CBDB-F07A-0F48-9D40-D7B7E3BE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8" y="2467467"/>
            <a:ext cx="1152128" cy="96202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AA121A9-58D2-4C47-9516-F28B168BF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3861048"/>
            <a:ext cx="864096" cy="1009982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721AC28-4DA4-9645-84AD-7D5EEF6EFA8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2711624" y="1726731"/>
            <a:ext cx="1872208" cy="694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8B5520A-1668-F645-ACDC-928294540B5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83832" y="1726731"/>
            <a:ext cx="0" cy="740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865D0E-89DB-704C-B132-57A77A45830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1775520" y="3382915"/>
            <a:ext cx="936104" cy="478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図 51">
            <a:extLst>
              <a:ext uri="{FF2B5EF4-FFF2-40B4-BE49-F238E27FC236}">
                <a16:creationId xmlns:a16="http://schemas.microsoft.com/office/drawing/2014/main" id="{615393A4-4709-FC40-9345-FE3341192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872" y="4013448"/>
            <a:ext cx="864096" cy="1009982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54FC8630-7A30-0046-9024-CDAEC2954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272" y="4165848"/>
            <a:ext cx="864096" cy="1009982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AFB10D3E-F002-E34D-AB80-F186C960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2492896"/>
            <a:ext cx="864096" cy="1009982"/>
          </a:xfrm>
          <a:prstGeom prst="rect">
            <a:avLst/>
          </a:prstGeom>
        </p:spPr>
      </p:pic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3BDCE27-45AD-A049-9D17-22EE93CD2FE6}"/>
              </a:ext>
            </a:extLst>
          </p:cNvPr>
          <p:cNvCxnSpPr>
            <a:stCxn id="2" idx="2"/>
            <a:endCxn id="56" idx="0"/>
          </p:cNvCxnSpPr>
          <p:nvPr/>
        </p:nvCxnSpPr>
        <p:spPr>
          <a:xfrm>
            <a:off x="4583832" y="1726731"/>
            <a:ext cx="1800200" cy="766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図 58">
            <a:extLst>
              <a:ext uri="{FF2B5EF4-FFF2-40B4-BE49-F238E27FC236}">
                <a16:creationId xmlns:a16="http://schemas.microsoft.com/office/drawing/2014/main" id="{0DEF85E0-F6AB-504E-A512-CAA04F232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3861048"/>
            <a:ext cx="1152128" cy="962027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32AFA010-49B7-424B-870F-952B3FFA1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3933056"/>
            <a:ext cx="864096" cy="1009982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79905621-9473-F546-93CE-82D2DBF9C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6" y="4077072"/>
            <a:ext cx="864096" cy="1009982"/>
          </a:xfrm>
          <a:prstGeom prst="rect">
            <a:avLst/>
          </a:prstGeom>
        </p:spPr>
      </p:pic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22C49EFC-5874-954A-BD89-2A7127B359BC}"/>
              </a:ext>
            </a:extLst>
          </p:cNvPr>
          <p:cNvCxnSpPr>
            <a:cxnSpLocks/>
            <a:stCxn id="6" idx="2"/>
            <a:endCxn id="60" idx="0"/>
          </p:cNvCxnSpPr>
          <p:nvPr/>
        </p:nvCxnSpPr>
        <p:spPr>
          <a:xfrm>
            <a:off x="4583832" y="3429494"/>
            <a:ext cx="864096" cy="503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DE96A513-3A8D-EC45-BC84-1A5623921A45}"/>
              </a:ext>
            </a:extLst>
          </p:cNvPr>
          <p:cNvCxnSpPr>
            <a:stCxn id="6" idx="2"/>
            <a:endCxn id="59" idx="0"/>
          </p:cNvCxnSpPr>
          <p:nvPr/>
        </p:nvCxnSpPr>
        <p:spPr>
          <a:xfrm flipH="1">
            <a:off x="4007768" y="3429494"/>
            <a:ext cx="576064" cy="431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図 69">
            <a:extLst>
              <a:ext uri="{FF2B5EF4-FFF2-40B4-BE49-F238E27FC236}">
                <a16:creationId xmlns:a16="http://schemas.microsoft.com/office/drawing/2014/main" id="{2A67A5CD-04D9-E24B-AF96-469DD34BA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5202178"/>
            <a:ext cx="864096" cy="1009982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5A518C7E-0507-354B-A793-39F99635E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120" y="5354578"/>
            <a:ext cx="864096" cy="1009982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DFAF9FFA-FE06-7648-88C6-03E0A675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520" y="5506978"/>
            <a:ext cx="864096" cy="1009982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D0BEC110-9602-C041-A860-6AECB918E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920" y="5659378"/>
            <a:ext cx="864096" cy="1009982"/>
          </a:xfrm>
          <a:prstGeom prst="rect">
            <a:avLst/>
          </a:prstGeom>
        </p:spPr>
      </p:pic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F863FDB-E0E0-AA40-B014-341EA1F01F16}"/>
              </a:ext>
            </a:extLst>
          </p:cNvPr>
          <p:cNvCxnSpPr>
            <a:stCxn id="59" idx="2"/>
            <a:endCxn id="70" idx="0"/>
          </p:cNvCxnSpPr>
          <p:nvPr/>
        </p:nvCxnSpPr>
        <p:spPr>
          <a:xfrm>
            <a:off x="4007768" y="4823075"/>
            <a:ext cx="0" cy="379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6069D32-1A86-994D-95AE-B903BCFD5DBE}"/>
              </a:ext>
            </a:extLst>
          </p:cNvPr>
          <p:cNvCxnSpPr>
            <a:cxnSpLocks/>
          </p:cNvCxnSpPr>
          <p:nvPr/>
        </p:nvCxnSpPr>
        <p:spPr>
          <a:xfrm flipV="1">
            <a:off x="2135560" y="3429000"/>
            <a:ext cx="720080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A6FCC86-16E0-9E46-85FE-AF4FCC093807}"/>
              </a:ext>
            </a:extLst>
          </p:cNvPr>
          <p:cNvSpPr txBox="1"/>
          <p:nvPr/>
        </p:nvSpPr>
        <p:spPr>
          <a:xfrm>
            <a:off x="2423592" y="36450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3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C054361-3E3D-EC46-8EE6-2ABF2C7E88FC}"/>
              </a:ext>
            </a:extLst>
          </p:cNvPr>
          <p:cNvCxnSpPr>
            <a:cxnSpLocks/>
          </p:cNvCxnSpPr>
          <p:nvPr/>
        </p:nvCxnSpPr>
        <p:spPr>
          <a:xfrm flipV="1">
            <a:off x="2999656" y="2132856"/>
            <a:ext cx="864096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F6E062C-09FB-0845-A112-D37B003BD224}"/>
              </a:ext>
            </a:extLst>
          </p:cNvPr>
          <p:cNvSpPr txBox="1"/>
          <p:nvPr/>
        </p:nvSpPr>
        <p:spPr>
          <a:xfrm>
            <a:off x="3359696" y="23488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3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1FB619E-F0C5-D54E-BF5F-54FA65C99A9F}"/>
              </a:ext>
            </a:extLst>
          </p:cNvPr>
          <p:cNvCxnSpPr>
            <a:cxnSpLocks/>
          </p:cNvCxnSpPr>
          <p:nvPr/>
        </p:nvCxnSpPr>
        <p:spPr>
          <a:xfrm flipV="1">
            <a:off x="4727848" y="1988840"/>
            <a:ext cx="0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F58886-5932-A540-BA1B-14469E8418D7}"/>
              </a:ext>
            </a:extLst>
          </p:cNvPr>
          <p:cNvSpPr txBox="1"/>
          <p:nvPr/>
        </p:nvSpPr>
        <p:spPr>
          <a:xfrm>
            <a:off x="4871864" y="21328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6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1F841B5-758E-1346-9A69-8F09627D6CB9}"/>
              </a:ext>
            </a:extLst>
          </p:cNvPr>
          <p:cNvCxnSpPr>
            <a:cxnSpLocks/>
          </p:cNvCxnSpPr>
          <p:nvPr/>
        </p:nvCxnSpPr>
        <p:spPr>
          <a:xfrm flipH="1" flipV="1">
            <a:off x="5303912" y="1844824"/>
            <a:ext cx="1008112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F46860F-B908-B94D-8526-EF4D0674BC0D}"/>
              </a:ext>
            </a:extLst>
          </p:cNvPr>
          <p:cNvSpPr txBox="1"/>
          <p:nvPr/>
        </p:nvSpPr>
        <p:spPr>
          <a:xfrm>
            <a:off x="5879976" y="17008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1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4C9928C6-EF6B-044C-958E-DB9D9639F25E}"/>
              </a:ext>
            </a:extLst>
          </p:cNvPr>
          <p:cNvCxnSpPr>
            <a:cxnSpLocks/>
          </p:cNvCxnSpPr>
          <p:nvPr/>
        </p:nvCxnSpPr>
        <p:spPr>
          <a:xfrm flipV="1">
            <a:off x="4079776" y="3573016"/>
            <a:ext cx="432048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A09B05A-2ABD-8B43-920C-96CA7B83FDA4}"/>
              </a:ext>
            </a:extLst>
          </p:cNvPr>
          <p:cNvSpPr txBox="1"/>
          <p:nvPr/>
        </p:nvSpPr>
        <p:spPr>
          <a:xfrm>
            <a:off x="4295800" y="37170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C9A9614-6206-3C49-9CF6-D5D3DD09645C}"/>
              </a:ext>
            </a:extLst>
          </p:cNvPr>
          <p:cNvCxnSpPr>
            <a:cxnSpLocks/>
          </p:cNvCxnSpPr>
          <p:nvPr/>
        </p:nvCxnSpPr>
        <p:spPr>
          <a:xfrm flipV="1">
            <a:off x="4151784" y="4797152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B60D352-31EC-B249-9BA6-96FBBEB32EDF}"/>
              </a:ext>
            </a:extLst>
          </p:cNvPr>
          <p:cNvSpPr txBox="1"/>
          <p:nvPr/>
        </p:nvSpPr>
        <p:spPr>
          <a:xfrm>
            <a:off x="4223792" y="47971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47B47A8-B0C5-5649-A552-219688EC98C6}"/>
              </a:ext>
            </a:extLst>
          </p:cNvPr>
          <p:cNvSpPr txBox="1"/>
          <p:nvPr/>
        </p:nvSpPr>
        <p:spPr>
          <a:xfrm>
            <a:off x="5303912" y="35010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2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437DFBDD-7C15-4742-A060-4F8DDBD07BAA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4871864" y="3429000"/>
            <a:ext cx="432048" cy="256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9A614C6-FCDC-2E4B-A324-3D6DEF559774}"/>
              </a:ext>
            </a:extLst>
          </p:cNvPr>
          <p:cNvCxnSpPr>
            <a:cxnSpLocks/>
          </p:cNvCxnSpPr>
          <p:nvPr/>
        </p:nvCxnSpPr>
        <p:spPr>
          <a:xfrm flipV="1">
            <a:off x="4583832" y="332656"/>
            <a:ext cx="0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7C4B449-EE6A-C94B-9FE7-47A649E7E8B1}"/>
              </a:ext>
            </a:extLst>
          </p:cNvPr>
          <p:cNvSpPr txBox="1"/>
          <p:nvPr/>
        </p:nvSpPr>
        <p:spPr>
          <a:xfrm>
            <a:off x="4655840" y="4766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10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1DC18EA-22FB-4F42-B53A-A05AA1C3972B}"/>
              </a:ext>
            </a:extLst>
          </p:cNvPr>
          <p:cNvSpPr txBox="1"/>
          <p:nvPr/>
        </p:nvSpPr>
        <p:spPr>
          <a:xfrm>
            <a:off x="2063552" y="980728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第一階層</a:t>
            </a:r>
            <a:endParaRPr kumimoji="1" lang="en-US" altLang="ja-JP" sz="1200"/>
          </a:p>
          <a:p>
            <a:r>
              <a:rPr lang="en-US" altLang="ja-JP" sz="1200"/>
              <a:t>num_files([[3],[[4],2],1])</a:t>
            </a:r>
            <a:endParaRPr kumimoji="1" lang="ja-JP" altLang="en-US" sz="12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60FDFCD-5D36-D14E-8C84-F1CDC5463A65}"/>
              </a:ext>
            </a:extLst>
          </p:cNvPr>
          <p:cNvSpPr txBox="1"/>
          <p:nvPr/>
        </p:nvSpPr>
        <p:spPr>
          <a:xfrm>
            <a:off x="839416" y="2636912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第二階層</a:t>
            </a:r>
            <a:endParaRPr kumimoji="1" lang="en-US" altLang="ja-JP" sz="1200"/>
          </a:p>
          <a:p>
            <a:r>
              <a:rPr lang="en-US" altLang="ja-JP" sz="1200"/>
              <a:t>num_files([3])</a:t>
            </a:r>
            <a:endParaRPr kumimoji="1" lang="ja-JP" altLang="en-US" sz="12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9A6D28B-0050-0641-BC4F-1D90F1114DE5}"/>
              </a:ext>
            </a:extLst>
          </p:cNvPr>
          <p:cNvSpPr txBox="1"/>
          <p:nvPr/>
        </p:nvSpPr>
        <p:spPr>
          <a:xfrm>
            <a:off x="191344" y="414908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第三階層</a:t>
            </a:r>
            <a:endParaRPr kumimoji="1" lang="en-US" altLang="ja-JP" sz="1200"/>
          </a:p>
          <a:p>
            <a:r>
              <a:rPr lang="en-US" altLang="ja-JP" sz="1200"/>
              <a:t>num_files(3)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47134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" y="3398520"/>
            <a:ext cx="11239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51084" y="3373120"/>
            <a:ext cx="1143931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グループ化 3"/>
          <p:cNvGrpSpPr/>
          <p:nvPr/>
        </p:nvGrpSpPr>
        <p:grpSpPr>
          <a:xfrm rot="10800000">
            <a:off x="775335" y="953770"/>
            <a:ext cx="2519680" cy="1454150"/>
            <a:chOff x="5398135" y="1884680"/>
            <a:chExt cx="2519680" cy="1454150"/>
          </a:xfrm>
        </p:grpSpPr>
        <p:pic>
          <p:nvPicPr>
            <p:cNvPr id="8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8135" y="191008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73884" y="188468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テキスト ボックス 9"/>
          <p:cNvSpPr txBox="1"/>
          <p:nvPr/>
        </p:nvSpPr>
        <p:spPr>
          <a:xfrm>
            <a:off x="423884" y="436880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お互い両手の人差し指を立てる</a:t>
            </a:r>
          </a:p>
        </p:txBody>
      </p:sp>
      <p:pic>
        <p:nvPicPr>
          <p:cNvPr id="12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535" y="3398520"/>
            <a:ext cx="11239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10284" y="3373120"/>
            <a:ext cx="1143931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グループ化 13"/>
          <p:cNvGrpSpPr/>
          <p:nvPr/>
        </p:nvGrpSpPr>
        <p:grpSpPr>
          <a:xfrm rot="10800000">
            <a:off x="4534535" y="953770"/>
            <a:ext cx="2519680" cy="1454150"/>
            <a:chOff x="5398135" y="1884680"/>
            <a:chExt cx="2519680" cy="1454150"/>
          </a:xfrm>
        </p:grpSpPr>
        <p:pic>
          <p:nvPicPr>
            <p:cNvPr id="15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8135" y="191008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73884" y="188468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テキスト ボックス 16"/>
          <p:cNvSpPr txBox="1"/>
          <p:nvPr/>
        </p:nvSpPr>
        <p:spPr>
          <a:xfrm>
            <a:off x="4183084" y="436880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どちらかの手で相手の手を攻撃</a:t>
            </a:r>
          </a:p>
        </p:txBody>
      </p:sp>
      <p:cxnSp>
        <p:nvCxnSpPr>
          <p:cNvPr id="18" name="直線矢印コネクタ 17"/>
          <p:cNvCxnSpPr>
            <a:stCxn id="15" idx="0"/>
            <a:endCxn id="12" idx="0"/>
          </p:cNvCxnSpPr>
          <p:nvPr/>
        </p:nvCxnSpPr>
        <p:spPr>
          <a:xfrm flipH="1">
            <a:off x="5096510" y="2382520"/>
            <a:ext cx="1395730" cy="10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矢印 18"/>
          <p:cNvSpPr/>
          <p:nvPr/>
        </p:nvSpPr>
        <p:spPr>
          <a:xfrm>
            <a:off x="3566160" y="2489200"/>
            <a:ext cx="721360" cy="6400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24085" y="3373120"/>
            <a:ext cx="1143931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0800000">
            <a:off x="8448336" y="953770"/>
            <a:ext cx="2519680" cy="1454150"/>
            <a:chOff x="5398135" y="1884680"/>
            <a:chExt cx="2519680" cy="1454150"/>
          </a:xfrm>
        </p:grpSpPr>
        <p:pic>
          <p:nvPicPr>
            <p:cNvPr id="24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8135" y="191008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73884" y="188468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テキスト ボックス 25"/>
          <p:cNvSpPr txBox="1"/>
          <p:nvPr/>
        </p:nvSpPr>
        <p:spPr>
          <a:xfrm>
            <a:off x="8096884" y="436880"/>
            <a:ext cx="370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攻撃された側は指の本数を増やす</a:t>
            </a:r>
            <a:endParaRPr kumimoji="1" lang="ja-JP" altLang="en-US" dirty="0"/>
          </a:p>
        </p:txBody>
      </p:sp>
      <p:sp>
        <p:nvSpPr>
          <p:cNvPr id="28" name="右矢印 27"/>
          <p:cNvSpPr/>
          <p:nvPr/>
        </p:nvSpPr>
        <p:spPr>
          <a:xfrm>
            <a:off x="7479961" y="2489200"/>
            <a:ext cx="721360" cy="6400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æã®æ°ãæ¹ã®ã¤ã©ã¹ãã2ã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317" y="3398520"/>
            <a:ext cx="11239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48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0248" y="3338365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653415" y="1268099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24770" y="3338365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879768" y="705067"/>
            <a:ext cx="437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指の本数が</a:t>
            </a:r>
            <a:r>
              <a:rPr lang="en-US" altLang="ja-JP" dirty="0"/>
              <a:t>5</a:t>
            </a:r>
            <a:r>
              <a:rPr lang="ja-JP" altLang="en-US" dirty="0"/>
              <a:t>本を超えたらその手は死亡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9" idx="0"/>
            <a:endCxn id="10" idx="0"/>
          </p:cNvCxnSpPr>
          <p:nvPr/>
        </p:nvCxnSpPr>
        <p:spPr>
          <a:xfrm flipH="1">
            <a:off x="1044268" y="2490697"/>
            <a:ext cx="1031676" cy="847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右矢印 7"/>
          <p:cNvSpPr/>
          <p:nvPr/>
        </p:nvSpPr>
        <p:spPr>
          <a:xfrm>
            <a:off x="2594432" y="2581984"/>
            <a:ext cx="501706" cy="5477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9" name="Picture 2" descr="æã®æ°ãæ¹ã®ã¤ã©ã¹ãã3ã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685091" y="1268099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æã®æ°ãæ¹ã®ã¤ã©ã¹ãã4ã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" y="3338365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3206990" y="1268099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æã®æ°ãæ¹ã®ã¤ã©ã¹ãã3ã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38666" y="1268099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3004410" y="3207004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pic>
        <p:nvPicPr>
          <p:cNvPr id="15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19985" y="3338364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7421826" y="694253"/>
            <a:ext cx="305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両手が死んだら負け</a:t>
            </a:r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>
            <a:off x="8404170" y="2581984"/>
            <a:ext cx="501706" cy="5477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18" name="Picture 2" descr="æã®æ°ãæ¹ã®ã¤ã©ã¹ãã4ã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529516" y="1268098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6240733" y="3224391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28284" y="1063585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896953" y="3224390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817189" y="3224390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pic>
        <p:nvPicPr>
          <p:cNvPr id="23" name="Picture 2" descr="æã®æ°ãæ¹ã®ã¤ã©ã¹ãã4ã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151104" y="1276792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849872" y="1072280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cxnSp>
        <p:nvCxnSpPr>
          <p:cNvPr id="25" name="直線矢印コネクタ 24"/>
          <p:cNvCxnSpPr>
            <a:stCxn id="18" idx="0"/>
            <a:endCxn id="15" idx="0"/>
          </p:cNvCxnSpPr>
          <p:nvPr/>
        </p:nvCxnSpPr>
        <p:spPr>
          <a:xfrm>
            <a:off x="6920370" y="2490695"/>
            <a:ext cx="897417" cy="847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08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/>
          <p:nvPr/>
        </p:nvGrpSpPr>
        <p:grpSpPr>
          <a:xfrm>
            <a:off x="775335" y="386080"/>
            <a:ext cx="6278880" cy="5049520"/>
            <a:chOff x="775335" y="386080"/>
            <a:chExt cx="6278880" cy="5049520"/>
          </a:xfrm>
        </p:grpSpPr>
        <p:pic>
          <p:nvPicPr>
            <p:cNvPr id="5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51084" y="337312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775335" y="95377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910284" y="337312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1635761" y="386080"/>
              <a:ext cx="4388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指の本数が</a:t>
              </a:r>
              <a:r>
                <a:rPr lang="en-US" altLang="ja-JP" dirty="0"/>
                <a:t>5</a:t>
              </a:r>
              <a:r>
                <a:rPr lang="ja-JP" altLang="en-US" dirty="0"/>
                <a:t>本を超えたらその手は死亡</a:t>
              </a:r>
              <a:endParaRPr kumimoji="1" lang="ja-JP" altLang="en-US" dirty="0"/>
            </a:p>
          </p:txBody>
        </p:sp>
        <p:cxnSp>
          <p:nvCxnSpPr>
            <p:cNvPr id="18" name="直線矢印コネクタ 17"/>
            <p:cNvCxnSpPr>
              <a:stCxn id="2050" idx="0"/>
              <a:endCxn id="2052" idx="0"/>
            </p:cNvCxnSpPr>
            <p:nvPr/>
          </p:nvCxnSpPr>
          <p:spPr>
            <a:xfrm flipH="1">
              <a:off x="1337310" y="2382520"/>
              <a:ext cx="1483360" cy="990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右矢印 18"/>
            <p:cNvSpPr/>
            <p:nvPr/>
          </p:nvSpPr>
          <p:spPr>
            <a:xfrm>
              <a:off x="3566160" y="2489200"/>
              <a:ext cx="721360" cy="64008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50" name="Picture 2" descr="æã®æ°ãæ¹ã®ã¤ã©ã¹ãã3ã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8695" y="95377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æã®æ°ãæ¹ã®ã¤ã©ã¹ãã4ã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335" y="337312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4446905" y="95377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æã®æ°ãæ¹ã®ã¤ã©ã¹ãã3ã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930265" y="95377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4155632" y="3219609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23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455537" y="386080"/>
            <a:ext cx="7143657" cy="5069840"/>
            <a:chOff x="455537" y="386080"/>
            <a:chExt cx="7143657" cy="5069840"/>
          </a:xfrm>
        </p:grpSpPr>
        <p:pic>
          <p:nvPicPr>
            <p:cNvPr id="5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51084" y="337312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1635761" y="386080"/>
              <a:ext cx="4388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両手が死んだら負け</a:t>
              </a:r>
              <a:endParaRPr kumimoji="1" lang="ja-JP" altLang="en-US" dirty="0"/>
            </a:p>
          </p:txBody>
        </p:sp>
        <p:sp>
          <p:nvSpPr>
            <p:cNvPr id="19" name="右矢印 18"/>
            <p:cNvSpPr/>
            <p:nvPr/>
          </p:nvSpPr>
          <p:spPr>
            <a:xfrm>
              <a:off x="3566160" y="2489200"/>
              <a:ext cx="721360" cy="64008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074" name="Picture 2" descr="æã®æ°ãæ¹ã®ã¤ã©ã¹ãã4ã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70754" y="953769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455537" y="3239929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1875453" y="714772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274691" y="3239928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5597821" y="3239928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pic>
          <p:nvPicPr>
            <p:cNvPr id="24" name="Picture 2" descr="æã®æ°ãæ¹ã®ã¤ã©ã¹ãã4ã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640114" y="963929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テキスト ボックス 24"/>
            <p:cNvSpPr txBox="1"/>
            <p:nvPr/>
          </p:nvSpPr>
          <p:spPr>
            <a:xfrm>
              <a:off x="5644813" y="724932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線矢印コネクタ 3"/>
            <p:cNvCxnSpPr>
              <a:stCxn id="3074" idx="0"/>
              <a:endCxn id="5" idx="0"/>
            </p:cNvCxnSpPr>
            <p:nvPr/>
          </p:nvCxnSpPr>
          <p:spPr>
            <a:xfrm>
              <a:off x="1432729" y="2382519"/>
              <a:ext cx="1290320" cy="9906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782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/>
          <p:cNvSpPr/>
          <p:nvPr/>
        </p:nvSpPr>
        <p:spPr>
          <a:xfrm>
            <a:off x="2509624" y="270892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806496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215680" y="4149080"/>
            <a:ext cx="72008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3392" y="29156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先手番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3" idx="4"/>
            <a:endCxn id="5" idx="0"/>
          </p:cNvCxnSpPr>
          <p:nvPr/>
        </p:nvCxnSpPr>
        <p:spPr>
          <a:xfrm>
            <a:off x="2869664" y="3429000"/>
            <a:ext cx="706056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" idx="4"/>
            <a:endCxn id="4" idx="0"/>
          </p:cNvCxnSpPr>
          <p:nvPr/>
        </p:nvCxnSpPr>
        <p:spPr>
          <a:xfrm flipH="1">
            <a:off x="2166536" y="3429000"/>
            <a:ext cx="703128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10325" y="43558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後手番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3392" y="14754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後手番</a:t>
            </a:r>
            <a:endParaRPr kumimoji="1" lang="ja-JP" altLang="en-US" dirty="0"/>
          </a:p>
        </p:txBody>
      </p:sp>
      <p:sp>
        <p:nvSpPr>
          <p:cNvPr id="13" name="楕円 12"/>
          <p:cNvSpPr/>
          <p:nvPr/>
        </p:nvSpPr>
        <p:spPr>
          <a:xfrm>
            <a:off x="3229704" y="12687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>
            <a:stCxn id="13" idx="4"/>
            <a:endCxn id="3" idx="0"/>
          </p:cNvCxnSpPr>
          <p:nvPr/>
        </p:nvCxnSpPr>
        <p:spPr>
          <a:xfrm flipH="1">
            <a:off x="2869664" y="1988840"/>
            <a:ext cx="720080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3935760" y="270892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>
            <a:stCxn id="13" idx="4"/>
            <a:endCxn id="16" idx="0"/>
          </p:cNvCxnSpPr>
          <p:nvPr/>
        </p:nvCxnSpPr>
        <p:spPr>
          <a:xfrm>
            <a:off x="3589744" y="1988840"/>
            <a:ext cx="706056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927648" y="49411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後手の負け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938800" y="2056492"/>
            <a:ext cx="69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802840" y="61139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負けにつながる手は打たない</a:t>
            </a:r>
            <a:endParaRPr kumimoji="1" lang="ja-JP" altLang="en-US" dirty="0"/>
          </a:p>
        </p:txBody>
      </p:sp>
      <p:sp>
        <p:nvSpPr>
          <p:cNvPr id="23" name="楕円 22"/>
          <p:cNvSpPr/>
          <p:nvPr/>
        </p:nvSpPr>
        <p:spPr>
          <a:xfrm>
            <a:off x="8211323" y="270892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7508195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8917379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25091" y="29156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先手番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stCxn id="23" idx="4"/>
            <a:endCxn id="25" idx="0"/>
          </p:cNvCxnSpPr>
          <p:nvPr/>
        </p:nvCxnSpPr>
        <p:spPr>
          <a:xfrm>
            <a:off x="8571363" y="3429000"/>
            <a:ext cx="706056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3" idx="4"/>
            <a:endCxn id="24" idx="0"/>
          </p:cNvCxnSpPr>
          <p:nvPr/>
        </p:nvCxnSpPr>
        <p:spPr>
          <a:xfrm flipH="1">
            <a:off x="7868235" y="3429000"/>
            <a:ext cx="703128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6312024" y="43558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後手番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325091" y="14754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後手番</a:t>
            </a:r>
            <a:endParaRPr kumimoji="1" lang="ja-JP" altLang="en-US" dirty="0"/>
          </a:p>
        </p:txBody>
      </p:sp>
      <p:sp>
        <p:nvSpPr>
          <p:cNvPr id="31" name="楕円 30"/>
          <p:cNvSpPr/>
          <p:nvPr/>
        </p:nvSpPr>
        <p:spPr>
          <a:xfrm>
            <a:off x="8931403" y="12687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>
            <a:stCxn id="31" idx="4"/>
            <a:endCxn id="23" idx="0"/>
          </p:cNvCxnSpPr>
          <p:nvPr/>
        </p:nvCxnSpPr>
        <p:spPr>
          <a:xfrm flipH="1">
            <a:off x="8571363" y="1988840"/>
            <a:ext cx="720080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/>
          <p:cNvSpPr/>
          <p:nvPr/>
        </p:nvSpPr>
        <p:spPr>
          <a:xfrm>
            <a:off x="9637459" y="270892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>
            <a:stCxn id="31" idx="4"/>
            <a:endCxn id="33" idx="0"/>
          </p:cNvCxnSpPr>
          <p:nvPr/>
        </p:nvCxnSpPr>
        <p:spPr>
          <a:xfrm>
            <a:off x="9291443" y="1988840"/>
            <a:ext cx="706056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8642569" y="2052137"/>
            <a:ext cx="69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37" name="直線矢印コネクタ 36"/>
          <p:cNvCxnSpPr/>
          <p:nvPr/>
        </p:nvCxnSpPr>
        <p:spPr>
          <a:xfrm flipH="1">
            <a:off x="8832304" y="4869160"/>
            <a:ext cx="471389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5" idx="4"/>
          </p:cNvCxnSpPr>
          <p:nvPr/>
        </p:nvCxnSpPr>
        <p:spPr>
          <a:xfrm>
            <a:off x="9277419" y="4869160"/>
            <a:ext cx="445115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8714577" y="5004465"/>
            <a:ext cx="69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264352" y="5004465"/>
            <a:ext cx="69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536160" y="40466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打てる手がなくなってしまう状態につながる手は打たない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604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276</Words>
  <Application>Microsoft Macintosh PowerPoint</Application>
  <PresentationFormat>ワイド画面</PresentationFormat>
  <Paragraphs>72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Arial</vt:lpstr>
      <vt:lpstr>Menlo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37</cp:revision>
  <dcterms:created xsi:type="dcterms:W3CDTF">2019-01-06T01:02:33Z</dcterms:created>
  <dcterms:modified xsi:type="dcterms:W3CDTF">2019-04-24T07:32:13Z</dcterms:modified>
</cp:coreProperties>
</file>