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>
      <p:cViewPr varScale="1">
        <p:scale>
          <a:sx n="63" d="100"/>
          <a:sy n="63" d="100"/>
        </p:scale>
        <p:origin x="13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07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å®ç®±ã»å®ç©ã®ã¤ã©ã¹ã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43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88110"/>
            <a:ext cx="1242368" cy="124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68230"/>
            <a:ext cx="1090903" cy="142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78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61" y="4232692"/>
            <a:ext cx="1356548" cy="13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雲 1"/>
          <p:cNvSpPr/>
          <p:nvPr/>
        </p:nvSpPr>
        <p:spPr>
          <a:xfrm>
            <a:off x="4163161" y="940038"/>
            <a:ext cx="4464496" cy="271659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40466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モンティ・ホール問題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5765953"/>
            <a:ext cx="508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三つの箱があり、一つは当たり、二つは外れ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78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395536" y="295491"/>
            <a:ext cx="2368376" cy="1693349"/>
            <a:chOff x="402130" y="116632"/>
            <a:chExt cx="3794627" cy="2713095"/>
          </a:xfrm>
        </p:grpSpPr>
        <p:pic>
          <p:nvPicPr>
            <p:cNvPr id="2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30" y="1916832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8" descr="è©±ãåãäººãã¡ã®ã¤ã©ã¹ãï¼å¥³æ§4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6632"/>
              <a:ext cx="734128" cy="955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916831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éããå®ç®±ã®ã¤ã©ã¹ã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862" y="1916830"/>
              <a:ext cx="912895" cy="91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右矢印 5"/>
            <p:cNvSpPr/>
            <p:nvPr/>
          </p:nvSpPr>
          <p:spPr>
            <a:xfrm rot="8103042">
              <a:off x="1179422" y="1293400"/>
              <a:ext cx="864096" cy="4320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96110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1" y="2372535"/>
            <a:ext cx="458198" cy="5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38" y="3496109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矢印 12"/>
          <p:cNvSpPr/>
          <p:nvPr/>
        </p:nvSpPr>
        <p:spPr>
          <a:xfrm rot="8103042">
            <a:off x="880675" y="3107002"/>
            <a:ext cx="539316" cy="2696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16421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è©±ãåãäººãã¡ã®ã¤ã©ã¹ãï¼å¥³æ§4ï¼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89" y="4592846"/>
            <a:ext cx="458198" cy="5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éããå®ç®±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46" y="5716420"/>
            <a:ext cx="569774" cy="56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右矢印 18"/>
          <p:cNvSpPr/>
          <p:nvPr/>
        </p:nvSpPr>
        <p:spPr>
          <a:xfrm rot="8103042">
            <a:off x="952683" y="5327313"/>
            <a:ext cx="539316" cy="26965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44" y="3499487"/>
            <a:ext cx="586088" cy="5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ãããã¯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82" y="5705301"/>
            <a:ext cx="586088" cy="5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右矢印 23"/>
          <p:cNvSpPr/>
          <p:nvPr/>
        </p:nvSpPr>
        <p:spPr>
          <a:xfrm rot="2615014">
            <a:off x="1839113" y="5298020"/>
            <a:ext cx="539316" cy="26965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91880" y="568937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 smtClean="0"/>
              <a:t>プレイヤーは、まず三つの箱のうちの一つを選ぶ。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91880" y="2397047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司会者は、選ばれていない二つのうち、外れの箱を一つ開ける。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二つとも外れの場合があるが、一つだけ開ける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91880" y="447953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ここでプレイヤーは、</a:t>
            </a:r>
            <a:r>
              <a:rPr lang="ja-JP" altLang="en-US" dirty="0" smtClean="0"/>
              <a:t>空いていないもう一つの箱に選択を変えることができる。選択を変える方が得だろうか？それとも当たる確率は同じだろうか？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27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グループ化 76"/>
          <p:cNvGrpSpPr/>
          <p:nvPr/>
        </p:nvGrpSpPr>
        <p:grpSpPr>
          <a:xfrm>
            <a:off x="251520" y="159021"/>
            <a:ext cx="8280920" cy="6006283"/>
            <a:chOff x="-108520" y="476672"/>
            <a:chExt cx="8280920" cy="6006283"/>
          </a:xfrm>
        </p:grpSpPr>
        <p:sp>
          <p:nvSpPr>
            <p:cNvPr id="2" name="正方形/長方形 1"/>
            <p:cNvSpPr/>
            <p:nvPr/>
          </p:nvSpPr>
          <p:spPr>
            <a:xfrm>
              <a:off x="251520" y="1985218"/>
              <a:ext cx="3600400" cy="360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/>
            <p:cNvCxnSpPr/>
            <p:nvPr/>
          </p:nvCxnSpPr>
          <p:spPr>
            <a:xfrm>
              <a:off x="971600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1691680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2411760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3131840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51520" y="270529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87524" y="342537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251520" y="414545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251520" y="486553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4571999" y="1985218"/>
              <a:ext cx="3600400" cy="360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5292079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6012159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6732239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7452319" y="1985218"/>
              <a:ext cx="0" cy="36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4571999" y="270529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4571999" y="342537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571999" y="414545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4571999" y="4865538"/>
              <a:ext cx="3600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4" descr="å®ç®±ã»å®ç©ã®ã¤ã©ã¹ã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014219"/>
              <a:ext cx="860293" cy="860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å®ç®±ã»å®ç©ã®ã¤ã©ã¹ã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052" y="1054819"/>
              <a:ext cx="860293" cy="860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æ¢æ¤å®¶ã»èå¤å­¦èã®ã¤ã©ã¹ãï¼å¥³æ§ï¼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3388" y="5618857"/>
              <a:ext cx="702645" cy="861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æ¢æ¤å®¶ã»èå¤å­¦èã®ã¤ã©ã¹ã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5631693"/>
              <a:ext cx="728303" cy="85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テキスト ボックス 23"/>
            <p:cNvSpPr txBox="1"/>
            <p:nvPr/>
          </p:nvSpPr>
          <p:spPr>
            <a:xfrm>
              <a:off x="251520" y="476672"/>
              <a:ext cx="367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/>
                <a:t>ボンド</a:t>
              </a:r>
              <a:r>
                <a:rPr lang="ja-JP" altLang="en-US" sz="2400" dirty="0"/>
                <a:t>パーコレーション</a:t>
              </a:r>
              <a:endParaRPr kumimoji="1" lang="ja-JP" altLang="en-US" sz="2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499992" y="476672"/>
              <a:ext cx="3672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サイト</a:t>
              </a:r>
              <a:r>
                <a:rPr lang="ja-JP" altLang="en-US" sz="2400" dirty="0" smtClean="0"/>
                <a:t>パーコレーション</a:t>
              </a:r>
              <a:endParaRPr kumimoji="1" lang="ja-JP" altLang="en-US" sz="2400" dirty="0"/>
            </a:p>
          </p:txBody>
        </p:sp>
        <p:sp>
          <p:nvSpPr>
            <p:cNvPr id="26" name="乗算 25"/>
            <p:cNvSpPr/>
            <p:nvPr/>
          </p:nvSpPr>
          <p:spPr>
            <a:xfrm>
              <a:off x="3491880" y="2705298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乗算 29"/>
            <p:cNvSpPr/>
            <p:nvPr/>
          </p:nvSpPr>
          <p:spPr>
            <a:xfrm>
              <a:off x="3491880" y="4193298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乗算 30"/>
            <p:cNvSpPr/>
            <p:nvPr/>
          </p:nvSpPr>
          <p:spPr>
            <a:xfrm>
              <a:off x="2411761" y="381865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乗算 31"/>
            <p:cNvSpPr/>
            <p:nvPr/>
          </p:nvSpPr>
          <p:spPr>
            <a:xfrm>
              <a:off x="1691681" y="453873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乗算 32"/>
            <p:cNvSpPr/>
            <p:nvPr/>
          </p:nvSpPr>
          <p:spPr>
            <a:xfrm>
              <a:off x="2771801" y="273853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乗算 34"/>
            <p:cNvSpPr/>
            <p:nvPr/>
          </p:nvSpPr>
          <p:spPr>
            <a:xfrm>
              <a:off x="971600" y="3746649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乗算 35"/>
            <p:cNvSpPr/>
            <p:nvPr/>
          </p:nvSpPr>
          <p:spPr>
            <a:xfrm>
              <a:off x="3131841" y="1586409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乗算 36"/>
            <p:cNvSpPr/>
            <p:nvPr/>
          </p:nvSpPr>
          <p:spPr>
            <a:xfrm>
              <a:off x="971600" y="165841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乗算 37"/>
            <p:cNvSpPr/>
            <p:nvPr/>
          </p:nvSpPr>
          <p:spPr>
            <a:xfrm>
              <a:off x="2051720" y="201845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乗算 38"/>
            <p:cNvSpPr/>
            <p:nvPr/>
          </p:nvSpPr>
          <p:spPr>
            <a:xfrm>
              <a:off x="251521" y="309857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乗算 39"/>
            <p:cNvSpPr/>
            <p:nvPr/>
          </p:nvSpPr>
          <p:spPr>
            <a:xfrm>
              <a:off x="899592" y="525881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乗算 40"/>
            <p:cNvSpPr/>
            <p:nvPr/>
          </p:nvSpPr>
          <p:spPr>
            <a:xfrm>
              <a:off x="-108520" y="417869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乗算 41"/>
            <p:cNvSpPr/>
            <p:nvPr/>
          </p:nvSpPr>
          <p:spPr>
            <a:xfrm>
              <a:off x="611561" y="201845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乗算 42"/>
            <p:cNvSpPr/>
            <p:nvPr/>
          </p:nvSpPr>
          <p:spPr>
            <a:xfrm>
              <a:off x="2411761" y="453873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乗算 43"/>
            <p:cNvSpPr/>
            <p:nvPr/>
          </p:nvSpPr>
          <p:spPr>
            <a:xfrm>
              <a:off x="2339752" y="5186809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乗算 44"/>
            <p:cNvSpPr/>
            <p:nvPr/>
          </p:nvSpPr>
          <p:spPr>
            <a:xfrm>
              <a:off x="4572002" y="4898776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乗算 45"/>
            <p:cNvSpPr/>
            <p:nvPr/>
          </p:nvSpPr>
          <p:spPr>
            <a:xfrm>
              <a:off x="5292080" y="4211936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乗算 46"/>
            <p:cNvSpPr/>
            <p:nvPr/>
          </p:nvSpPr>
          <p:spPr>
            <a:xfrm>
              <a:off x="6012162" y="3458617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乗算 47"/>
            <p:cNvSpPr/>
            <p:nvPr/>
          </p:nvSpPr>
          <p:spPr>
            <a:xfrm>
              <a:off x="6732242" y="4898777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乗算 48"/>
            <p:cNvSpPr/>
            <p:nvPr/>
          </p:nvSpPr>
          <p:spPr>
            <a:xfrm>
              <a:off x="7452322" y="2738537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乗算 49"/>
            <p:cNvSpPr/>
            <p:nvPr/>
          </p:nvSpPr>
          <p:spPr>
            <a:xfrm>
              <a:off x="6732242" y="2018457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乗算 50"/>
            <p:cNvSpPr/>
            <p:nvPr/>
          </p:nvSpPr>
          <p:spPr>
            <a:xfrm>
              <a:off x="6012162" y="2018457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乗算 51"/>
            <p:cNvSpPr/>
            <p:nvPr/>
          </p:nvSpPr>
          <p:spPr>
            <a:xfrm>
              <a:off x="4572002" y="2699768"/>
              <a:ext cx="720078" cy="686841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乗算 53"/>
            <p:cNvSpPr/>
            <p:nvPr/>
          </p:nvSpPr>
          <p:spPr>
            <a:xfrm>
              <a:off x="1331641" y="273853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乗算 54"/>
            <p:cNvSpPr/>
            <p:nvPr/>
          </p:nvSpPr>
          <p:spPr>
            <a:xfrm>
              <a:off x="2051720" y="2738537"/>
              <a:ext cx="720079" cy="720080"/>
            </a:xfrm>
            <a:prstGeom prst="mathMultiply">
              <a:avLst>
                <a:gd name="adj1" fmla="val 1082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 28"/>
            <p:cNvSpPr/>
            <p:nvPr/>
          </p:nvSpPr>
          <p:spPr>
            <a:xfrm>
              <a:off x="5571457" y="1458203"/>
              <a:ext cx="1715095" cy="4092734"/>
            </a:xfrm>
            <a:custGeom>
              <a:avLst/>
              <a:gdLst>
                <a:gd name="connsiteX0" fmla="*/ 778543 w 1715095"/>
                <a:gd name="connsiteY0" fmla="*/ 4092734 h 4092734"/>
                <a:gd name="connsiteX1" fmla="*/ 778543 w 1715095"/>
                <a:gd name="connsiteY1" fmla="*/ 3168174 h 4092734"/>
                <a:gd name="connsiteX2" fmla="*/ 1591343 w 1715095"/>
                <a:gd name="connsiteY2" fmla="*/ 2883694 h 4092734"/>
                <a:gd name="connsiteX3" fmla="*/ 1560863 w 1715095"/>
                <a:gd name="connsiteY3" fmla="*/ 1634014 h 4092734"/>
                <a:gd name="connsiteX4" fmla="*/ 158783 w 1715095"/>
                <a:gd name="connsiteY4" fmla="*/ 1552734 h 4092734"/>
                <a:gd name="connsiteX5" fmla="*/ 57183 w 1715095"/>
                <a:gd name="connsiteY5" fmla="*/ 231934 h 4092734"/>
                <a:gd name="connsiteX6" fmla="*/ 382303 w 1715095"/>
                <a:gd name="connsiteY6" fmla="*/ 8414 h 409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5095" h="4092734">
                  <a:moveTo>
                    <a:pt x="778543" y="4092734"/>
                  </a:moveTo>
                  <a:cubicBezTo>
                    <a:pt x="710809" y="3731207"/>
                    <a:pt x="643076" y="3369681"/>
                    <a:pt x="778543" y="3168174"/>
                  </a:cubicBezTo>
                  <a:cubicBezTo>
                    <a:pt x="914010" y="2966667"/>
                    <a:pt x="1460956" y="3139387"/>
                    <a:pt x="1591343" y="2883694"/>
                  </a:cubicBezTo>
                  <a:cubicBezTo>
                    <a:pt x="1721730" y="2628001"/>
                    <a:pt x="1799623" y="1855841"/>
                    <a:pt x="1560863" y="1634014"/>
                  </a:cubicBezTo>
                  <a:cubicBezTo>
                    <a:pt x="1322103" y="1412187"/>
                    <a:pt x="409396" y="1786414"/>
                    <a:pt x="158783" y="1552734"/>
                  </a:cubicBezTo>
                  <a:cubicBezTo>
                    <a:pt x="-91830" y="1319054"/>
                    <a:pt x="19930" y="489321"/>
                    <a:pt x="57183" y="231934"/>
                  </a:cubicBezTo>
                  <a:cubicBezTo>
                    <a:pt x="94436" y="-25453"/>
                    <a:pt x="238369" y="-8520"/>
                    <a:pt x="382303" y="8414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/>
            <p:cNvCxnSpPr/>
            <p:nvPr/>
          </p:nvCxnSpPr>
          <p:spPr>
            <a:xfrm flipH="1" flipV="1">
              <a:off x="1691666" y="3419849"/>
              <a:ext cx="13" cy="216577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flipH="1" flipV="1">
              <a:off x="1691671" y="1835671"/>
              <a:ext cx="8" cy="86409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 flipV="1">
              <a:off x="971590" y="2699767"/>
              <a:ext cx="7" cy="7661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971598" y="2699767"/>
              <a:ext cx="720079" cy="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971600" y="3458615"/>
              <a:ext cx="720079" cy="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395536" y="62373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辺だけを通って向こう岸に行きたい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624838" y="622802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パネル</a:t>
            </a:r>
            <a:r>
              <a:rPr lang="ja-JP" altLang="en-US" dirty="0" smtClean="0"/>
              <a:t>だけを通って向こう岸に行きたい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69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120</Words>
  <Application>Microsoft Office PowerPoint</Application>
  <PresentationFormat>画面に合わせる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32</cp:revision>
  <dcterms:created xsi:type="dcterms:W3CDTF">2019-01-02T05:23:01Z</dcterms:created>
  <dcterms:modified xsi:type="dcterms:W3CDTF">2019-01-12T05:07:36Z</dcterms:modified>
</cp:coreProperties>
</file>