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2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672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64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91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tiff"/><Relationship Id="rId4" Type="http://schemas.openxmlformats.org/officeDocument/2006/relationships/image" Target="../media/image8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406E819-7BB3-F54F-B2EA-98B1166F55C7}"/>
              </a:ext>
            </a:extLst>
          </p:cNvPr>
          <p:cNvSpPr txBox="1"/>
          <p:nvPr/>
        </p:nvSpPr>
        <p:spPr>
          <a:xfrm>
            <a:off x="911424" y="188640"/>
            <a:ext cx="7571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再帰的定義：定義の記述に自分自身があらわれること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ADDDA4E-802F-E24E-9F10-A45FB56C6AB2}"/>
              </a:ext>
            </a:extLst>
          </p:cNvPr>
          <p:cNvSpPr txBox="1"/>
          <p:nvPr/>
        </p:nvSpPr>
        <p:spPr>
          <a:xfrm>
            <a:off x="551384" y="1700808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solidFill>
                  <a:srgbClr val="FF0000"/>
                </a:solidFill>
              </a:rPr>
              <a:t>フォルダ</a:t>
            </a:r>
            <a:r>
              <a:rPr kumimoji="1" lang="ja-JP" altLang="en-US" sz="2400"/>
              <a:t>：その中に</a:t>
            </a:r>
            <a:r>
              <a:rPr kumimoji="1" lang="ja-JP" altLang="en-US" sz="2400">
                <a:solidFill>
                  <a:srgbClr val="FF0000"/>
                </a:solidFill>
              </a:rPr>
              <a:t>フォルダ</a:t>
            </a:r>
            <a:r>
              <a:rPr kumimoji="1" lang="ja-JP" altLang="en-US" sz="2400"/>
              <a:t>とファイルを含むもの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BEE866C-3676-1849-8E1C-8B3B6DAE2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672" y="2348880"/>
            <a:ext cx="648072" cy="54114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A7DD4A0-44DF-F04E-985A-C0231BA1B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672" y="3068960"/>
            <a:ext cx="648072" cy="54114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7BAE97A-9225-754B-B586-145425B4B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672" y="3933056"/>
            <a:ext cx="492855" cy="57606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F9179E5A-6BD8-ED40-A1AF-11C58F54D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672" y="4797152"/>
            <a:ext cx="492855" cy="576064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350589E-E9F2-9046-A871-177940C22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2348880"/>
            <a:ext cx="648072" cy="541140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ABF8CEAF-82A3-A446-A9EF-A83B3DAA49C8}"/>
              </a:ext>
            </a:extLst>
          </p:cNvPr>
          <p:cNvCxnSpPr>
            <a:stCxn id="8" idx="3"/>
            <a:endCxn id="4" idx="1"/>
          </p:cNvCxnSpPr>
          <p:nvPr/>
        </p:nvCxnSpPr>
        <p:spPr>
          <a:xfrm>
            <a:off x="2279576" y="2619450"/>
            <a:ext cx="864096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カギ線コネクタ 9">
            <a:extLst>
              <a:ext uri="{FF2B5EF4-FFF2-40B4-BE49-F238E27FC236}">
                <a16:creationId xmlns:a16="http://schemas.microsoft.com/office/drawing/2014/main" id="{4A485843-05C4-6848-B1D4-17F40679B033}"/>
              </a:ext>
            </a:extLst>
          </p:cNvPr>
          <p:cNvCxnSpPr>
            <a:stCxn id="8" idx="3"/>
            <a:endCxn id="5" idx="1"/>
          </p:cNvCxnSpPr>
          <p:nvPr/>
        </p:nvCxnSpPr>
        <p:spPr>
          <a:xfrm>
            <a:off x="2279576" y="2619450"/>
            <a:ext cx="864096" cy="72008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カギ線コネクタ 10">
            <a:extLst>
              <a:ext uri="{FF2B5EF4-FFF2-40B4-BE49-F238E27FC236}">
                <a16:creationId xmlns:a16="http://schemas.microsoft.com/office/drawing/2014/main" id="{2D9CF27C-837B-DB42-AF2B-EE139C611095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2279576" y="2619450"/>
            <a:ext cx="864096" cy="160163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カギ線コネクタ 11">
            <a:extLst>
              <a:ext uri="{FF2B5EF4-FFF2-40B4-BE49-F238E27FC236}">
                <a16:creationId xmlns:a16="http://schemas.microsoft.com/office/drawing/2014/main" id="{3377980D-D246-7A45-8A41-FA5D3EB368AD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2279576" y="2619450"/>
            <a:ext cx="864096" cy="246573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>
            <a:extLst>
              <a:ext uri="{FF2B5EF4-FFF2-40B4-BE49-F238E27FC236}">
                <a16:creationId xmlns:a16="http://schemas.microsoft.com/office/drawing/2014/main" id="{7E9F39F2-261C-4C46-9C0B-C94204290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872" y="3068960"/>
            <a:ext cx="648072" cy="54114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F06D2BF-D681-BF47-A707-F9EAA0F33F1F}"/>
              </a:ext>
            </a:extLst>
          </p:cNvPr>
          <p:cNvSpPr txBox="1"/>
          <p:nvPr/>
        </p:nvSpPr>
        <p:spPr>
          <a:xfrm>
            <a:off x="3287688" y="249289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D7F77FF-09AB-394C-BE99-AF89688153FC}"/>
              </a:ext>
            </a:extLst>
          </p:cNvPr>
          <p:cNvSpPr txBox="1"/>
          <p:nvPr/>
        </p:nvSpPr>
        <p:spPr>
          <a:xfrm>
            <a:off x="3287688" y="3212976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479F432-D8A4-E54B-A140-AB43C0B6485F}"/>
              </a:ext>
            </a:extLst>
          </p:cNvPr>
          <p:cNvSpPr txBox="1"/>
          <p:nvPr/>
        </p:nvSpPr>
        <p:spPr>
          <a:xfrm>
            <a:off x="5087888" y="3212976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B</a:t>
            </a:r>
            <a:endParaRPr kumimoji="1" lang="ja-JP" altLang="en-US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DA4BBE5E-8B2C-C244-8A81-B75AF4415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032" y="3068960"/>
            <a:ext cx="648072" cy="541140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A03390C-955D-004F-ACBA-3A69535BEBEE}"/>
              </a:ext>
            </a:extLst>
          </p:cNvPr>
          <p:cNvSpPr txBox="1"/>
          <p:nvPr/>
        </p:nvSpPr>
        <p:spPr>
          <a:xfrm>
            <a:off x="6528048" y="3212976"/>
            <a:ext cx="34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X</a:t>
            </a:r>
            <a:endParaRPr kumimoji="1" lang="ja-JP" altLang="en-US"/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478523DB-02C3-AF4C-AC94-CD49E2E8C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032" y="3789040"/>
            <a:ext cx="648072" cy="541140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BC7E806-24E1-D043-861F-4205ED9AA8BF}"/>
              </a:ext>
            </a:extLst>
          </p:cNvPr>
          <p:cNvSpPr txBox="1"/>
          <p:nvPr/>
        </p:nvSpPr>
        <p:spPr>
          <a:xfrm>
            <a:off x="6528048" y="3933056"/>
            <a:ext cx="34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Y</a:t>
            </a:r>
            <a:endParaRPr kumimoji="1" lang="ja-JP" altLang="en-US"/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2CA5F0CB-4AD1-E94C-ADCF-0B8BBA036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032" y="4509120"/>
            <a:ext cx="648072" cy="541140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F4A9E58-DD6F-A946-8909-DE03EDFF08B7}"/>
              </a:ext>
            </a:extLst>
          </p:cNvPr>
          <p:cNvSpPr txBox="1"/>
          <p:nvPr/>
        </p:nvSpPr>
        <p:spPr>
          <a:xfrm>
            <a:off x="6528048" y="4653136"/>
            <a:ext cx="34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Z</a:t>
            </a:r>
            <a:endParaRPr kumimoji="1" lang="ja-JP" altLang="en-US"/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49AC0665-5A35-5048-9F25-316C3D09E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032" y="5301208"/>
            <a:ext cx="492855" cy="576064"/>
          </a:xfrm>
          <a:prstGeom prst="rect">
            <a:avLst/>
          </a:prstGeom>
        </p:spPr>
      </p:pic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56C35C59-203E-6F4C-96AC-8570645948FE}"/>
              </a:ext>
            </a:extLst>
          </p:cNvPr>
          <p:cNvCxnSpPr>
            <a:stCxn id="13" idx="3"/>
            <a:endCxn id="17" idx="1"/>
          </p:cNvCxnSpPr>
          <p:nvPr/>
        </p:nvCxnSpPr>
        <p:spPr>
          <a:xfrm>
            <a:off x="5591944" y="3339530"/>
            <a:ext cx="792088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カギ線コネクタ 24">
            <a:extLst>
              <a:ext uri="{FF2B5EF4-FFF2-40B4-BE49-F238E27FC236}">
                <a16:creationId xmlns:a16="http://schemas.microsoft.com/office/drawing/2014/main" id="{0C53B81E-9B02-9D4D-8A59-08EF17CF9EAF}"/>
              </a:ext>
            </a:extLst>
          </p:cNvPr>
          <p:cNvCxnSpPr>
            <a:stCxn id="13" idx="3"/>
            <a:endCxn id="19" idx="1"/>
          </p:cNvCxnSpPr>
          <p:nvPr/>
        </p:nvCxnSpPr>
        <p:spPr>
          <a:xfrm>
            <a:off x="5591944" y="3339530"/>
            <a:ext cx="792088" cy="72008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カギ線コネクタ 25">
            <a:extLst>
              <a:ext uri="{FF2B5EF4-FFF2-40B4-BE49-F238E27FC236}">
                <a16:creationId xmlns:a16="http://schemas.microsoft.com/office/drawing/2014/main" id="{524461D7-E86E-2042-A9CB-9E21F5348894}"/>
              </a:ext>
            </a:extLst>
          </p:cNvPr>
          <p:cNvCxnSpPr>
            <a:stCxn id="13" idx="3"/>
            <a:endCxn id="21" idx="1"/>
          </p:cNvCxnSpPr>
          <p:nvPr/>
        </p:nvCxnSpPr>
        <p:spPr>
          <a:xfrm>
            <a:off x="5591944" y="3339530"/>
            <a:ext cx="792088" cy="144016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2E9BA8F6-B30A-0C49-96D8-159E834B939E}"/>
              </a:ext>
            </a:extLst>
          </p:cNvPr>
          <p:cNvCxnSpPr>
            <a:stCxn id="13" idx="3"/>
            <a:endCxn id="23" idx="1"/>
          </p:cNvCxnSpPr>
          <p:nvPr/>
        </p:nvCxnSpPr>
        <p:spPr>
          <a:xfrm>
            <a:off x="5591944" y="3339530"/>
            <a:ext cx="792088" cy="224971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8F888B1-D7A0-E543-87FD-F5F9FC1FA06C}"/>
              </a:ext>
            </a:extLst>
          </p:cNvPr>
          <p:cNvSpPr txBox="1"/>
          <p:nvPr/>
        </p:nvSpPr>
        <p:spPr>
          <a:xfrm>
            <a:off x="335360" y="105273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例：</a:t>
            </a:r>
          </a:p>
        </p:txBody>
      </p:sp>
      <p:sp>
        <p:nvSpPr>
          <p:cNvPr id="29" name="右矢印 28">
            <a:extLst>
              <a:ext uri="{FF2B5EF4-FFF2-40B4-BE49-F238E27FC236}">
                <a16:creationId xmlns:a16="http://schemas.microsoft.com/office/drawing/2014/main" id="{DDA8C065-D8C9-C249-A64A-AD7E4833FC3A}"/>
              </a:ext>
            </a:extLst>
          </p:cNvPr>
          <p:cNvSpPr/>
          <p:nvPr/>
        </p:nvSpPr>
        <p:spPr>
          <a:xfrm>
            <a:off x="4151784" y="3140968"/>
            <a:ext cx="477904" cy="4240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3027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B0D83D9F-6E79-EC4A-9882-B76ED219BC33}"/>
              </a:ext>
            </a:extLst>
          </p:cNvPr>
          <p:cNvGrpSpPr/>
          <p:nvPr/>
        </p:nvGrpSpPr>
        <p:grpSpPr>
          <a:xfrm>
            <a:off x="3474719" y="0"/>
            <a:ext cx="2194561" cy="1470356"/>
            <a:chOff x="3413759" y="2504744"/>
            <a:chExt cx="2194561" cy="1470356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BEADE1DB-C41C-8A46-947C-87C02BD06A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13759" y="2504744"/>
              <a:ext cx="2194561" cy="1470356"/>
            </a:xfrm>
            <a:prstGeom prst="rect">
              <a:avLst/>
            </a:prstGeom>
          </p:spPr>
        </p:pic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6B2B4C35-70A2-BA49-837B-F0253CCD428F}"/>
                </a:ext>
              </a:extLst>
            </p:cNvPr>
            <p:cNvSpPr txBox="1"/>
            <p:nvPr/>
          </p:nvSpPr>
          <p:spPr>
            <a:xfrm>
              <a:off x="3649265" y="2942000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>
                  <a:latin typeface="Osaka Regular-Mono" panose="020B0600000000000000" pitchFamily="34" charset="-128"/>
                  <a:ea typeface="Osaka Regular-Mono" panose="020B0600000000000000" pitchFamily="34" charset="-128"/>
                </a:rPr>
                <a:t>再帰三カ条</a:t>
              </a:r>
            </a:p>
          </p:txBody>
        </p:sp>
      </p:grp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237316B-7CC3-954D-945E-CF24E76960A2}"/>
              </a:ext>
            </a:extLst>
          </p:cNvPr>
          <p:cNvSpPr/>
          <p:nvPr/>
        </p:nvSpPr>
        <p:spPr>
          <a:xfrm>
            <a:off x="802640" y="1582896"/>
            <a:ext cx="80670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b="0" i="0">
                <a:effectLst/>
                <a:latin typeface="-apple-system"/>
              </a:rPr>
              <a:t>1. </a:t>
            </a:r>
            <a:r>
              <a:rPr lang="ja-JP" altLang="en-US" sz="2000" b="0" i="0">
                <a:effectLst/>
                <a:latin typeface="-apple-system"/>
              </a:rPr>
              <a:t>再帰とは、自分自身を呼び出す関数である</a:t>
            </a:r>
          </a:p>
          <a:p>
            <a:r>
              <a:rPr lang="en-US" altLang="ja-JP" sz="2000" b="0" i="0">
                <a:effectLst/>
                <a:latin typeface="-apple-system"/>
              </a:rPr>
              <a:t>2. </a:t>
            </a:r>
            <a:r>
              <a:rPr lang="ja-JP" altLang="en-US" sz="2000" b="0" i="0">
                <a:effectLst/>
                <a:latin typeface="-apple-system"/>
              </a:rPr>
              <a:t>関数の最初に「終端条件」を記述する</a:t>
            </a:r>
          </a:p>
          <a:p>
            <a:r>
              <a:rPr lang="en-US" altLang="ja-JP" sz="2000" b="0" i="0">
                <a:effectLst/>
                <a:latin typeface="-apple-system"/>
              </a:rPr>
              <a:t>3.</a:t>
            </a:r>
            <a:r>
              <a:rPr lang="ja-JP" altLang="en-US" sz="2000" b="0" i="0">
                <a:effectLst/>
                <a:latin typeface="-apple-system"/>
              </a:rPr>
              <a:t>「解きたい問題より小さな問題」に分解して自分自身を呼び出す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6D9CC5D-2CE4-7B40-A659-29611F7AB196}"/>
              </a:ext>
            </a:extLst>
          </p:cNvPr>
          <p:cNvSpPr txBox="1"/>
          <p:nvPr/>
        </p:nvSpPr>
        <p:spPr>
          <a:xfrm>
            <a:off x="426720" y="306832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階乗を計算する関数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7ADAF4B-0F0F-A241-AC17-A3E1A6A17503}"/>
              </a:ext>
            </a:extLst>
          </p:cNvPr>
          <p:cNvSpPr/>
          <p:nvPr/>
        </p:nvSpPr>
        <p:spPr>
          <a:xfrm>
            <a:off x="1402080" y="3807936"/>
            <a:ext cx="373888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" altLang="ja-JP" b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altLang="ja-JP" b="0">
                <a:effectLst/>
                <a:latin typeface="Menlo" panose="020B0609030804020204" pitchFamily="49" charset="0"/>
              </a:rPr>
              <a:t> </a:t>
            </a:r>
            <a:r>
              <a:rPr lang="en" altLang="ja-JP" b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fact</a:t>
            </a:r>
            <a:r>
              <a:rPr lang="en" altLang="ja-JP" b="0">
                <a:effectLst/>
                <a:latin typeface="Menlo" panose="020B0609030804020204" pitchFamily="49" charset="0"/>
              </a:rPr>
              <a:t>(n):</a:t>
            </a:r>
          </a:p>
          <a:p>
            <a:r>
              <a:rPr lang="en" altLang="ja-JP">
                <a:latin typeface="Menlo" panose="020B0609030804020204" pitchFamily="49" charset="0"/>
              </a:rPr>
              <a:t>    </a:t>
            </a:r>
            <a:r>
              <a:rPr lang="en" altLang="ja-JP" b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ja-JP" b="0">
                <a:effectLst/>
                <a:latin typeface="Menlo" panose="020B0609030804020204" pitchFamily="49" charset="0"/>
              </a:rPr>
              <a:t> n == 1:</a:t>
            </a:r>
          </a:p>
          <a:p>
            <a:r>
              <a:rPr lang="en" altLang="ja-JP" b="0">
                <a:effectLst/>
                <a:latin typeface="Menlo" panose="020B0609030804020204" pitchFamily="49" charset="0"/>
              </a:rPr>
              <a:t>        </a:t>
            </a:r>
            <a:r>
              <a:rPr lang="en" altLang="ja-JP" b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ja-JP" b="0">
                <a:effectLst/>
                <a:latin typeface="Menlo" panose="020B0609030804020204" pitchFamily="49" charset="0"/>
              </a:rPr>
              <a:t> 1</a:t>
            </a:r>
          </a:p>
          <a:p>
            <a:endParaRPr lang="en" altLang="ja-JP">
              <a:latin typeface="Menlo" panose="020B0609030804020204" pitchFamily="49" charset="0"/>
            </a:endParaRPr>
          </a:p>
          <a:p>
            <a:r>
              <a:rPr lang="en" altLang="ja-JP" b="0">
                <a:effectLst/>
                <a:latin typeface="Menlo" panose="020B0609030804020204" pitchFamily="49" charset="0"/>
              </a:rPr>
              <a:t>    </a:t>
            </a:r>
            <a:r>
              <a:rPr lang="en" altLang="ja-JP" b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ja-JP" b="0">
                <a:effectLst/>
                <a:latin typeface="Menlo" panose="020B0609030804020204" pitchFamily="49" charset="0"/>
              </a:rPr>
              <a:t> n * </a:t>
            </a:r>
            <a:r>
              <a:rPr lang="en" altLang="ja-JP" b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fact</a:t>
            </a:r>
            <a:r>
              <a:rPr lang="en" altLang="ja-JP" b="0">
                <a:effectLst/>
                <a:latin typeface="Menlo" panose="020B0609030804020204" pitchFamily="49" charset="0"/>
              </a:rPr>
              <a:t>(</a:t>
            </a:r>
            <a:r>
              <a:rPr lang="en" altLang="ja-JP" b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n-1</a:t>
            </a:r>
            <a:r>
              <a:rPr lang="en" altLang="ja-JP" b="0">
                <a:effectLst/>
                <a:latin typeface="Menlo" panose="020B0609030804020204" pitchFamily="49" charset="0"/>
              </a:rPr>
              <a:t>)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F57554AA-99EF-D044-A196-3EE0AAD8B3FE}"/>
              </a:ext>
            </a:extLst>
          </p:cNvPr>
          <p:cNvCxnSpPr>
            <a:cxnSpLocks/>
          </p:cNvCxnSpPr>
          <p:nvPr/>
        </p:nvCxnSpPr>
        <p:spPr>
          <a:xfrm flipV="1">
            <a:off x="2306320" y="3616960"/>
            <a:ext cx="0" cy="19304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48206BD1-E316-8747-BE5E-83147B76B911}"/>
              </a:ext>
            </a:extLst>
          </p:cNvPr>
          <p:cNvCxnSpPr>
            <a:cxnSpLocks/>
          </p:cNvCxnSpPr>
          <p:nvPr/>
        </p:nvCxnSpPr>
        <p:spPr>
          <a:xfrm flipV="1">
            <a:off x="3820160" y="5293360"/>
            <a:ext cx="0" cy="23368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C77CF1DF-BE52-D940-8BD1-221EEF5FC9C5}"/>
              </a:ext>
            </a:extLst>
          </p:cNvPr>
          <p:cNvCxnSpPr>
            <a:cxnSpLocks/>
          </p:cNvCxnSpPr>
          <p:nvPr/>
        </p:nvCxnSpPr>
        <p:spPr>
          <a:xfrm>
            <a:off x="873760" y="3616960"/>
            <a:ext cx="0" cy="1910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962A6FA1-553F-C94B-B504-1467256B8894}"/>
              </a:ext>
            </a:extLst>
          </p:cNvPr>
          <p:cNvCxnSpPr/>
          <p:nvPr/>
        </p:nvCxnSpPr>
        <p:spPr>
          <a:xfrm flipH="1">
            <a:off x="873760" y="3616960"/>
            <a:ext cx="14325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C56CB841-52C2-4842-BD9D-5B30FBB60763}"/>
              </a:ext>
            </a:extLst>
          </p:cNvPr>
          <p:cNvCxnSpPr>
            <a:cxnSpLocks/>
          </p:cNvCxnSpPr>
          <p:nvPr/>
        </p:nvCxnSpPr>
        <p:spPr>
          <a:xfrm flipH="1">
            <a:off x="873760" y="5527040"/>
            <a:ext cx="2946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BC119D5-0969-904A-AA1F-0B24AE5032DE}"/>
              </a:ext>
            </a:extLst>
          </p:cNvPr>
          <p:cNvSpPr txBox="1"/>
          <p:nvPr/>
        </p:nvSpPr>
        <p:spPr>
          <a:xfrm>
            <a:off x="132080" y="5648960"/>
            <a:ext cx="4158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1.  </a:t>
            </a:r>
            <a:r>
              <a:rPr kumimoji="1" lang="ja-JP" altLang="en-US"/>
              <a:t>定義中に</a:t>
            </a:r>
            <a:r>
              <a:rPr kumimoji="1" lang="ja-JP" altLang="en-US">
                <a:solidFill>
                  <a:srgbClr val="0070C0"/>
                </a:solidFill>
              </a:rPr>
              <a:t>自分自身</a:t>
            </a:r>
            <a:r>
              <a:rPr kumimoji="1" lang="ja-JP" altLang="en-US"/>
              <a:t>を呼び出している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7F8346A-63F2-5B41-9A3B-6177A6DEEBE6}"/>
              </a:ext>
            </a:extLst>
          </p:cNvPr>
          <p:cNvSpPr txBox="1"/>
          <p:nvPr/>
        </p:nvSpPr>
        <p:spPr>
          <a:xfrm>
            <a:off x="5259809" y="4226560"/>
            <a:ext cx="3466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2.  </a:t>
            </a:r>
            <a:r>
              <a:rPr kumimoji="1" lang="ja-JP" altLang="en-US"/>
              <a:t>関数の最初に</a:t>
            </a:r>
            <a:r>
              <a:rPr lang="ja-JP" altLang="en-US">
                <a:solidFill>
                  <a:srgbClr val="0070C0"/>
                </a:solidFill>
                <a:latin typeface="-apple-system"/>
              </a:rPr>
              <a:t>終端</a:t>
            </a:r>
            <a:r>
              <a:rPr kumimoji="1" lang="ja-JP" altLang="en-US">
                <a:solidFill>
                  <a:srgbClr val="0070C0"/>
                </a:solidFill>
              </a:rPr>
              <a:t>条件</a:t>
            </a:r>
            <a:r>
              <a:rPr kumimoji="1" lang="ja-JP" altLang="en-US"/>
              <a:t>がある</a:t>
            </a:r>
          </a:p>
        </p:txBody>
      </p:sp>
      <p:sp>
        <p:nvSpPr>
          <p:cNvPr id="35" name="右中かっこ 34">
            <a:extLst>
              <a:ext uri="{FF2B5EF4-FFF2-40B4-BE49-F238E27FC236}">
                <a16:creationId xmlns:a16="http://schemas.microsoft.com/office/drawing/2014/main" id="{419CE4E9-00C4-8344-8265-4C77BA121DA0}"/>
              </a:ext>
            </a:extLst>
          </p:cNvPr>
          <p:cNvSpPr/>
          <p:nvPr/>
        </p:nvSpPr>
        <p:spPr>
          <a:xfrm>
            <a:off x="3718560" y="4114800"/>
            <a:ext cx="193040" cy="56896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1C37457B-7F0A-4B49-9C07-0DAAEAF6DEFF}"/>
              </a:ext>
            </a:extLst>
          </p:cNvPr>
          <p:cNvCxnSpPr>
            <a:stCxn id="34" idx="1"/>
          </p:cNvCxnSpPr>
          <p:nvPr/>
        </p:nvCxnSpPr>
        <p:spPr>
          <a:xfrm flipH="1" flipV="1">
            <a:off x="3982721" y="4399281"/>
            <a:ext cx="1277088" cy="119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FFDE6903-3700-B64B-98DB-73AB34A930EC}"/>
              </a:ext>
            </a:extLst>
          </p:cNvPr>
          <p:cNvSpPr txBox="1"/>
          <p:nvPr/>
        </p:nvSpPr>
        <p:spPr>
          <a:xfrm>
            <a:off x="3906912" y="6075680"/>
            <a:ext cx="4851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3.  </a:t>
            </a:r>
            <a:r>
              <a:rPr kumimoji="1" lang="ja-JP" altLang="en-US"/>
              <a:t>「</a:t>
            </a:r>
            <a:r>
              <a:rPr kumimoji="1" lang="ja-JP" altLang="en-US">
                <a:solidFill>
                  <a:srgbClr val="0070C0"/>
                </a:solidFill>
              </a:rPr>
              <a:t>より小さな問題</a:t>
            </a:r>
            <a:r>
              <a:rPr kumimoji="1" lang="ja-JP" altLang="en-US"/>
              <a:t>」として自分を呼び</a:t>
            </a:r>
            <a:r>
              <a:rPr lang="ja-JP" altLang="en-US"/>
              <a:t>だす</a:t>
            </a:r>
            <a:endParaRPr kumimoji="1" lang="ja-JP" altLang="en-US"/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58210109-80E7-1E48-8E07-A339F964E3CA}"/>
              </a:ext>
            </a:extLst>
          </p:cNvPr>
          <p:cNvCxnSpPr/>
          <p:nvPr/>
        </p:nvCxnSpPr>
        <p:spPr>
          <a:xfrm flipV="1">
            <a:off x="4460240" y="5293360"/>
            <a:ext cx="0" cy="762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323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3D38DA9-6392-B64E-AF05-F5B30130F30F}"/>
              </a:ext>
            </a:extLst>
          </p:cNvPr>
          <p:cNvSpPr txBox="1"/>
          <p:nvPr/>
        </p:nvSpPr>
        <p:spPr>
          <a:xfrm>
            <a:off x="1717040" y="3068320"/>
            <a:ext cx="7941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/>
              <a:t>fact(3)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CC59F84-52DB-CA4A-8423-0A6092996B28}"/>
              </a:ext>
            </a:extLst>
          </p:cNvPr>
          <p:cNvSpPr txBox="1"/>
          <p:nvPr/>
        </p:nvSpPr>
        <p:spPr>
          <a:xfrm>
            <a:off x="1696720" y="4160520"/>
            <a:ext cx="7941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/>
              <a:t>fact(2)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914804B-DC77-8447-8792-D427FB2F3B14}"/>
              </a:ext>
            </a:extLst>
          </p:cNvPr>
          <p:cNvSpPr txBox="1"/>
          <p:nvPr/>
        </p:nvSpPr>
        <p:spPr>
          <a:xfrm>
            <a:off x="1717040" y="5252720"/>
            <a:ext cx="7941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/>
              <a:t>fact(1)</a:t>
            </a:r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4AABFB2-5D29-6143-9EC2-0F3ECF3BEF38}"/>
              </a:ext>
            </a:extLst>
          </p:cNvPr>
          <p:cNvSpPr/>
          <p:nvPr/>
        </p:nvSpPr>
        <p:spPr>
          <a:xfrm>
            <a:off x="5090160" y="3310096"/>
            <a:ext cx="373888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" altLang="ja-JP" b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altLang="ja-JP" b="0">
                <a:effectLst/>
                <a:latin typeface="Menlo" panose="020B0609030804020204" pitchFamily="49" charset="0"/>
              </a:rPr>
              <a:t> </a:t>
            </a:r>
            <a:r>
              <a:rPr lang="en" altLang="ja-JP" b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fact</a:t>
            </a:r>
            <a:r>
              <a:rPr lang="en" altLang="ja-JP" b="0">
                <a:effectLst/>
                <a:latin typeface="Menlo" panose="020B0609030804020204" pitchFamily="49" charset="0"/>
              </a:rPr>
              <a:t>(n):</a:t>
            </a:r>
          </a:p>
          <a:p>
            <a:r>
              <a:rPr lang="en" altLang="ja-JP">
                <a:latin typeface="Menlo" panose="020B0609030804020204" pitchFamily="49" charset="0"/>
              </a:rPr>
              <a:t>    </a:t>
            </a:r>
            <a:r>
              <a:rPr lang="en" altLang="ja-JP" b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ja-JP" b="0">
                <a:effectLst/>
                <a:latin typeface="Menlo" panose="020B0609030804020204" pitchFamily="49" charset="0"/>
              </a:rPr>
              <a:t> n == 1:</a:t>
            </a:r>
          </a:p>
          <a:p>
            <a:r>
              <a:rPr lang="en" altLang="ja-JP" b="0">
                <a:effectLst/>
                <a:latin typeface="Menlo" panose="020B0609030804020204" pitchFamily="49" charset="0"/>
              </a:rPr>
              <a:t>        </a:t>
            </a:r>
            <a:r>
              <a:rPr lang="en" altLang="ja-JP" b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ja-JP" b="0">
                <a:effectLst/>
                <a:latin typeface="Menlo" panose="020B0609030804020204" pitchFamily="49" charset="0"/>
              </a:rPr>
              <a:t> 1</a:t>
            </a:r>
          </a:p>
          <a:p>
            <a:endParaRPr lang="en" altLang="ja-JP">
              <a:latin typeface="Menlo" panose="020B0609030804020204" pitchFamily="49" charset="0"/>
            </a:endParaRPr>
          </a:p>
          <a:p>
            <a:r>
              <a:rPr lang="en" altLang="ja-JP" b="0">
                <a:effectLst/>
                <a:latin typeface="Menlo" panose="020B0609030804020204" pitchFamily="49" charset="0"/>
              </a:rPr>
              <a:t>    </a:t>
            </a:r>
            <a:r>
              <a:rPr lang="en" altLang="ja-JP" b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ja-JP" b="0">
                <a:effectLst/>
                <a:latin typeface="Menlo" panose="020B0609030804020204" pitchFamily="49" charset="0"/>
              </a:rPr>
              <a:t> n * </a:t>
            </a:r>
            <a:r>
              <a:rPr lang="en" altLang="ja-JP" b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fact</a:t>
            </a:r>
            <a:r>
              <a:rPr lang="en" altLang="ja-JP" b="0">
                <a:effectLst/>
                <a:latin typeface="Menlo" panose="020B0609030804020204" pitchFamily="49" charset="0"/>
              </a:rPr>
              <a:t>(</a:t>
            </a:r>
            <a:r>
              <a:rPr lang="en" altLang="ja-JP" b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n-1</a:t>
            </a:r>
            <a:r>
              <a:rPr lang="en" altLang="ja-JP" b="0">
                <a:effectLst/>
                <a:latin typeface="Menlo" panose="020B0609030804020204" pitchFamily="49" charset="0"/>
              </a:rPr>
              <a:t>)</a:t>
            </a:r>
          </a:p>
        </p:txBody>
      </p:sp>
      <p:cxnSp>
        <p:nvCxnSpPr>
          <p:cNvPr id="7" name="カギ線コネクタ 6">
            <a:extLst>
              <a:ext uri="{FF2B5EF4-FFF2-40B4-BE49-F238E27FC236}">
                <a16:creationId xmlns:a16="http://schemas.microsoft.com/office/drawing/2014/main" id="{6C44A894-3795-8544-91FA-B7A78474CF23}"/>
              </a:ext>
            </a:extLst>
          </p:cNvPr>
          <p:cNvCxnSpPr>
            <a:cxnSpLocks/>
          </p:cNvCxnSpPr>
          <p:nvPr/>
        </p:nvCxnSpPr>
        <p:spPr>
          <a:xfrm rot="5400000">
            <a:off x="1145540" y="3753366"/>
            <a:ext cx="1051560" cy="10160"/>
          </a:xfrm>
          <a:prstGeom prst="bentConnector4">
            <a:avLst>
              <a:gd name="adj1" fmla="val 639"/>
              <a:gd name="adj2" fmla="val 23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カギ線コネクタ 9">
            <a:extLst>
              <a:ext uri="{FF2B5EF4-FFF2-40B4-BE49-F238E27FC236}">
                <a16:creationId xmlns:a16="http://schemas.microsoft.com/office/drawing/2014/main" id="{C2F9C971-BE1C-A348-8C12-165722A096EB}"/>
              </a:ext>
            </a:extLst>
          </p:cNvPr>
          <p:cNvCxnSpPr>
            <a:cxnSpLocks/>
          </p:cNvCxnSpPr>
          <p:nvPr/>
        </p:nvCxnSpPr>
        <p:spPr>
          <a:xfrm rot="5400000">
            <a:off x="1135380" y="4911606"/>
            <a:ext cx="1051560" cy="10160"/>
          </a:xfrm>
          <a:prstGeom prst="bentConnector4">
            <a:avLst>
              <a:gd name="adj1" fmla="val 639"/>
              <a:gd name="adj2" fmla="val 23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カギ線コネクタ 10">
            <a:extLst>
              <a:ext uri="{FF2B5EF4-FFF2-40B4-BE49-F238E27FC236}">
                <a16:creationId xmlns:a16="http://schemas.microsoft.com/office/drawing/2014/main" id="{BFAEE57E-5DB2-BE4A-95D5-F71C0B073D9C}"/>
              </a:ext>
            </a:extLst>
          </p:cNvPr>
          <p:cNvCxnSpPr>
            <a:cxnSpLocks/>
          </p:cNvCxnSpPr>
          <p:nvPr/>
        </p:nvCxnSpPr>
        <p:spPr>
          <a:xfrm flipH="1" flipV="1">
            <a:off x="2511168" y="4446786"/>
            <a:ext cx="30480" cy="1000760"/>
          </a:xfrm>
          <a:prstGeom prst="bentConnector4">
            <a:avLst>
              <a:gd name="adj1" fmla="val -750000"/>
              <a:gd name="adj2" fmla="val 99835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カギ線コネクタ 17">
            <a:extLst>
              <a:ext uri="{FF2B5EF4-FFF2-40B4-BE49-F238E27FC236}">
                <a16:creationId xmlns:a16="http://schemas.microsoft.com/office/drawing/2014/main" id="{8A4BD9D7-5E8F-0A47-AD88-AD1611C69235}"/>
              </a:ext>
            </a:extLst>
          </p:cNvPr>
          <p:cNvCxnSpPr>
            <a:cxnSpLocks/>
          </p:cNvCxnSpPr>
          <p:nvPr/>
        </p:nvCxnSpPr>
        <p:spPr>
          <a:xfrm flipH="1" flipV="1">
            <a:off x="2551808" y="3258066"/>
            <a:ext cx="30480" cy="1000760"/>
          </a:xfrm>
          <a:prstGeom prst="bentConnector4">
            <a:avLst>
              <a:gd name="adj1" fmla="val -750000"/>
              <a:gd name="adj2" fmla="val 99835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75D6939-2F70-4D44-878C-6168BA09F8BA}"/>
              </a:ext>
            </a:extLst>
          </p:cNvPr>
          <p:cNvSpPr txBox="1"/>
          <p:nvPr/>
        </p:nvSpPr>
        <p:spPr>
          <a:xfrm>
            <a:off x="335280" y="3606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呼び出し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AF775C1-DAD0-AC42-BC0D-3590F3E32980}"/>
              </a:ext>
            </a:extLst>
          </p:cNvPr>
          <p:cNvSpPr txBox="1"/>
          <p:nvPr/>
        </p:nvSpPr>
        <p:spPr>
          <a:xfrm>
            <a:off x="294640" y="47955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呼び出し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A21119D-99A6-8042-B6FD-910E6251A253}"/>
              </a:ext>
            </a:extLst>
          </p:cNvPr>
          <p:cNvSpPr txBox="1"/>
          <p:nvPr/>
        </p:nvSpPr>
        <p:spPr>
          <a:xfrm>
            <a:off x="822960" y="584200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ここで終端条件にマッチ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21D0387-F41C-A141-969C-3AAF22DA76F9}"/>
              </a:ext>
            </a:extLst>
          </p:cNvPr>
          <p:cNvSpPr txBox="1"/>
          <p:nvPr/>
        </p:nvSpPr>
        <p:spPr>
          <a:xfrm>
            <a:off x="2926080" y="4856480"/>
            <a:ext cx="113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fact(1) = 1</a:t>
            </a:r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91A411D-C786-294F-B023-5A2D34BA070F}"/>
              </a:ext>
            </a:extLst>
          </p:cNvPr>
          <p:cNvSpPr txBox="1"/>
          <p:nvPr/>
        </p:nvSpPr>
        <p:spPr>
          <a:xfrm>
            <a:off x="2946400" y="3627120"/>
            <a:ext cx="196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fact(2) = 2 * fact(1)</a:t>
            </a:r>
            <a:endParaRPr kumimoji="1" lang="ja-JP" altLang="en-US"/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695CA75A-650B-9A4B-9A92-688641A2E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150" y="1460668"/>
            <a:ext cx="709930" cy="1041231"/>
          </a:xfrm>
          <a:prstGeom prst="rect">
            <a:avLst/>
          </a:prstGeom>
        </p:spPr>
      </p:pic>
      <p:sp>
        <p:nvSpPr>
          <p:cNvPr id="25" name="角丸四角形吹き出し 24">
            <a:extLst>
              <a:ext uri="{FF2B5EF4-FFF2-40B4-BE49-F238E27FC236}">
                <a16:creationId xmlns:a16="http://schemas.microsoft.com/office/drawing/2014/main" id="{239BCD40-ECC1-9848-9FDD-95B004E90068}"/>
              </a:ext>
            </a:extLst>
          </p:cNvPr>
          <p:cNvSpPr/>
          <p:nvPr/>
        </p:nvSpPr>
        <p:spPr>
          <a:xfrm>
            <a:off x="2499360" y="1056640"/>
            <a:ext cx="1849120" cy="629920"/>
          </a:xfrm>
          <a:prstGeom prst="wedgeRoundRectCallout">
            <a:avLst>
              <a:gd name="adj1" fmla="val -52691"/>
              <a:gd name="adj2" fmla="val 7500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F3A2D55-EB9C-C342-BA5F-256E41334053}"/>
              </a:ext>
            </a:extLst>
          </p:cNvPr>
          <p:cNvSpPr txBox="1"/>
          <p:nvPr/>
        </p:nvSpPr>
        <p:spPr>
          <a:xfrm>
            <a:off x="2560320" y="1229360"/>
            <a:ext cx="1717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fact(3)</a:t>
            </a:r>
            <a:r>
              <a:rPr kumimoji="1" lang="ja-JP" altLang="en-US"/>
              <a:t>ください</a:t>
            </a:r>
          </a:p>
        </p:txBody>
      </p:sp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EA99AB82-8A10-004E-8430-57E15FFE0FC4}"/>
              </a:ext>
            </a:extLst>
          </p:cNvPr>
          <p:cNvCxnSpPr>
            <a:cxnSpLocks/>
          </p:cNvCxnSpPr>
          <p:nvPr/>
        </p:nvCxnSpPr>
        <p:spPr>
          <a:xfrm rot="5400000">
            <a:off x="1155700" y="2615446"/>
            <a:ext cx="1051560" cy="10160"/>
          </a:xfrm>
          <a:prstGeom prst="bentConnector4">
            <a:avLst>
              <a:gd name="adj1" fmla="val 639"/>
              <a:gd name="adj2" fmla="val 23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カギ線コネクタ 28">
            <a:extLst>
              <a:ext uri="{FF2B5EF4-FFF2-40B4-BE49-F238E27FC236}">
                <a16:creationId xmlns:a16="http://schemas.microsoft.com/office/drawing/2014/main" id="{0BCF1A0D-8A22-474E-A468-C500ED2078A7}"/>
              </a:ext>
            </a:extLst>
          </p:cNvPr>
          <p:cNvCxnSpPr>
            <a:cxnSpLocks/>
          </p:cNvCxnSpPr>
          <p:nvPr/>
        </p:nvCxnSpPr>
        <p:spPr>
          <a:xfrm flipH="1" flipV="1">
            <a:off x="2572128" y="2099826"/>
            <a:ext cx="30480" cy="1000760"/>
          </a:xfrm>
          <a:prstGeom prst="bentConnector4">
            <a:avLst>
              <a:gd name="adj1" fmla="val -750000"/>
              <a:gd name="adj2" fmla="val 99835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F5BAD1F-6AA2-5E4D-98D5-03C9E5734CAE}"/>
              </a:ext>
            </a:extLst>
          </p:cNvPr>
          <p:cNvSpPr txBox="1"/>
          <p:nvPr/>
        </p:nvSpPr>
        <p:spPr>
          <a:xfrm>
            <a:off x="2905760" y="2407920"/>
            <a:ext cx="2301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fact(3) = 3 * fact(2) = 6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1243871-7AC2-B144-9981-034D854D7A16}"/>
              </a:ext>
            </a:extLst>
          </p:cNvPr>
          <p:cNvSpPr txBox="1"/>
          <p:nvPr/>
        </p:nvSpPr>
        <p:spPr>
          <a:xfrm>
            <a:off x="2204720" y="274320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再帰は「行って帰って」くる</a:t>
            </a:r>
          </a:p>
        </p:txBody>
      </p:sp>
    </p:spTree>
    <p:extLst>
      <p:ext uri="{BB962C8B-B14F-4D97-AF65-F5344CB8AC3E}">
        <p14:creationId xmlns:p14="http://schemas.microsoft.com/office/powerpoint/2010/main" val="2160156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D046CCD2-FAEB-CF42-93AB-490864C1EB5B}"/>
              </a:ext>
            </a:extLst>
          </p:cNvPr>
          <p:cNvGrpSpPr/>
          <p:nvPr/>
        </p:nvGrpSpPr>
        <p:grpSpPr>
          <a:xfrm>
            <a:off x="0" y="955968"/>
            <a:ext cx="8514704" cy="3568867"/>
            <a:chOff x="-793104" y="742608"/>
            <a:chExt cx="9937104" cy="4165054"/>
          </a:xfrm>
        </p:grpSpPr>
        <p:pic>
          <p:nvPicPr>
            <p:cNvPr id="2" name="図 1">
              <a:extLst>
                <a:ext uri="{FF2B5EF4-FFF2-40B4-BE49-F238E27FC236}">
                  <a16:creationId xmlns:a16="http://schemas.microsoft.com/office/drawing/2014/main" id="{F0B51326-0AE2-C64A-A95E-272C32E9B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-793104" y="2182768"/>
              <a:ext cx="2313132" cy="2724894"/>
            </a:xfrm>
            <a:prstGeom prst="rect">
              <a:avLst/>
            </a:prstGeom>
          </p:spPr>
        </p:pic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CD411C06-8ED7-2D40-A96D-B8BE98EB1391}"/>
                </a:ext>
              </a:extLst>
            </p:cNvPr>
            <p:cNvGrpSpPr/>
            <p:nvPr/>
          </p:nvGrpSpPr>
          <p:grpSpPr>
            <a:xfrm>
              <a:off x="2087216" y="3118872"/>
              <a:ext cx="2304256" cy="1728192"/>
              <a:chOff x="3287688" y="2996952"/>
              <a:chExt cx="2304256" cy="1728192"/>
            </a:xfrm>
          </p:grpSpPr>
          <p:cxnSp>
            <p:nvCxnSpPr>
              <p:cNvPr id="4" name="直線コネクタ 3">
                <a:extLst>
                  <a:ext uri="{FF2B5EF4-FFF2-40B4-BE49-F238E27FC236}">
                    <a16:creationId xmlns:a16="http://schemas.microsoft.com/office/drawing/2014/main" id="{F5C01515-0ADC-2F4D-A053-1FF1FA8E184D}"/>
                  </a:ext>
                </a:extLst>
              </p:cNvPr>
              <p:cNvCxnSpPr/>
              <p:nvPr/>
            </p:nvCxnSpPr>
            <p:spPr>
              <a:xfrm>
                <a:off x="3863752" y="4149080"/>
                <a:ext cx="0" cy="57606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直線コネクタ 4">
                <a:extLst>
                  <a:ext uri="{FF2B5EF4-FFF2-40B4-BE49-F238E27FC236}">
                    <a16:creationId xmlns:a16="http://schemas.microsoft.com/office/drawing/2014/main" id="{2E0B490D-5DB5-9744-9E2C-83443EDAE3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63752" y="4149080"/>
                <a:ext cx="57606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線コネクタ 5">
                <a:extLst>
                  <a:ext uri="{FF2B5EF4-FFF2-40B4-BE49-F238E27FC236}">
                    <a16:creationId xmlns:a16="http://schemas.microsoft.com/office/drawing/2014/main" id="{252CFAAB-CE4E-AB46-85EA-9DF53D037BD2}"/>
                  </a:ext>
                </a:extLst>
              </p:cNvPr>
              <p:cNvCxnSpPr/>
              <p:nvPr/>
            </p:nvCxnSpPr>
            <p:spPr>
              <a:xfrm>
                <a:off x="4439816" y="3573016"/>
                <a:ext cx="0" cy="57606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線コネクタ 6">
                <a:extLst>
                  <a:ext uri="{FF2B5EF4-FFF2-40B4-BE49-F238E27FC236}">
                    <a16:creationId xmlns:a16="http://schemas.microsoft.com/office/drawing/2014/main" id="{E90B2716-D404-814E-B1D9-42A65BACAC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39816" y="3573016"/>
                <a:ext cx="57606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コネクタ 7">
                <a:extLst>
                  <a:ext uri="{FF2B5EF4-FFF2-40B4-BE49-F238E27FC236}">
                    <a16:creationId xmlns:a16="http://schemas.microsoft.com/office/drawing/2014/main" id="{7DF87B92-AFFA-D340-87D9-DA01F8BF66FC}"/>
                  </a:ext>
                </a:extLst>
              </p:cNvPr>
              <p:cNvCxnSpPr/>
              <p:nvPr/>
            </p:nvCxnSpPr>
            <p:spPr>
              <a:xfrm>
                <a:off x="5015880" y="2996952"/>
                <a:ext cx="0" cy="57606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線コネクタ 8">
                <a:extLst>
                  <a:ext uri="{FF2B5EF4-FFF2-40B4-BE49-F238E27FC236}">
                    <a16:creationId xmlns:a16="http://schemas.microsoft.com/office/drawing/2014/main" id="{0F709BF1-74AD-B942-8199-EA8FC53336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880" y="2996952"/>
                <a:ext cx="57606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コネクタ 9">
                <a:extLst>
                  <a:ext uri="{FF2B5EF4-FFF2-40B4-BE49-F238E27FC236}">
                    <a16:creationId xmlns:a16="http://schemas.microsoft.com/office/drawing/2014/main" id="{2E1E5FFA-FC5F-744B-AA78-D9FECFD605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87688" y="4725144"/>
                <a:ext cx="57606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フリーフォーム 10">
              <a:extLst>
                <a:ext uri="{FF2B5EF4-FFF2-40B4-BE49-F238E27FC236}">
                  <a16:creationId xmlns:a16="http://schemas.microsoft.com/office/drawing/2014/main" id="{25C484E3-7DC5-9143-BA7B-0336637F994A}"/>
                </a:ext>
              </a:extLst>
            </p:cNvPr>
            <p:cNvSpPr/>
            <p:nvPr/>
          </p:nvSpPr>
          <p:spPr>
            <a:xfrm>
              <a:off x="2148370" y="4080446"/>
              <a:ext cx="795646" cy="755978"/>
            </a:xfrm>
            <a:custGeom>
              <a:avLst/>
              <a:gdLst>
                <a:gd name="connsiteX0" fmla="*/ 0 w 795646"/>
                <a:gd name="connsiteY0" fmla="*/ 755978 h 755978"/>
                <a:gd name="connsiteX1" fmla="*/ 570015 w 795646"/>
                <a:gd name="connsiteY1" fmla="*/ 31583 h 755978"/>
                <a:gd name="connsiteX2" fmla="*/ 795646 w 795646"/>
                <a:gd name="connsiteY2" fmla="*/ 197838 h 755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5646" h="755978">
                  <a:moveTo>
                    <a:pt x="0" y="755978"/>
                  </a:moveTo>
                  <a:cubicBezTo>
                    <a:pt x="218703" y="440292"/>
                    <a:pt x="437407" y="124606"/>
                    <a:pt x="570015" y="31583"/>
                  </a:cubicBezTo>
                  <a:cubicBezTo>
                    <a:pt x="702623" y="-61440"/>
                    <a:pt x="749134" y="68199"/>
                    <a:pt x="795646" y="197838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フリーフォーム 11">
              <a:extLst>
                <a:ext uri="{FF2B5EF4-FFF2-40B4-BE49-F238E27FC236}">
                  <a16:creationId xmlns:a16="http://schemas.microsoft.com/office/drawing/2014/main" id="{236D1633-DB24-5641-9B10-3705F9901BA8}"/>
                </a:ext>
              </a:extLst>
            </p:cNvPr>
            <p:cNvSpPr/>
            <p:nvPr/>
          </p:nvSpPr>
          <p:spPr>
            <a:xfrm>
              <a:off x="2807296" y="3515022"/>
              <a:ext cx="795646" cy="755978"/>
            </a:xfrm>
            <a:custGeom>
              <a:avLst/>
              <a:gdLst>
                <a:gd name="connsiteX0" fmla="*/ 0 w 795646"/>
                <a:gd name="connsiteY0" fmla="*/ 755978 h 755978"/>
                <a:gd name="connsiteX1" fmla="*/ 570015 w 795646"/>
                <a:gd name="connsiteY1" fmla="*/ 31583 h 755978"/>
                <a:gd name="connsiteX2" fmla="*/ 795646 w 795646"/>
                <a:gd name="connsiteY2" fmla="*/ 197838 h 755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5646" h="755978">
                  <a:moveTo>
                    <a:pt x="0" y="755978"/>
                  </a:moveTo>
                  <a:cubicBezTo>
                    <a:pt x="218703" y="440292"/>
                    <a:pt x="437407" y="124606"/>
                    <a:pt x="570015" y="31583"/>
                  </a:cubicBezTo>
                  <a:cubicBezTo>
                    <a:pt x="702623" y="-61440"/>
                    <a:pt x="749134" y="68199"/>
                    <a:pt x="795646" y="197838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フリーフォーム 12">
              <a:extLst>
                <a:ext uri="{FF2B5EF4-FFF2-40B4-BE49-F238E27FC236}">
                  <a16:creationId xmlns:a16="http://schemas.microsoft.com/office/drawing/2014/main" id="{C849B858-797A-814A-BD72-F0AA8C952B42}"/>
                </a:ext>
              </a:extLst>
            </p:cNvPr>
            <p:cNvSpPr/>
            <p:nvPr/>
          </p:nvSpPr>
          <p:spPr>
            <a:xfrm>
              <a:off x="3451810" y="2938958"/>
              <a:ext cx="795646" cy="755978"/>
            </a:xfrm>
            <a:custGeom>
              <a:avLst/>
              <a:gdLst>
                <a:gd name="connsiteX0" fmla="*/ 0 w 795646"/>
                <a:gd name="connsiteY0" fmla="*/ 755978 h 755978"/>
                <a:gd name="connsiteX1" fmla="*/ 570015 w 795646"/>
                <a:gd name="connsiteY1" fmla="*/ 31583 h 755978"/>
                <a:gd name="connsiteX2" fmla="*/ 795646 w 795646"/>
                <a:gd name="connsiteY2" fmla="*/ 197838 h 755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5646" h="755978">
                  <a:moveTo>
                    <a:pt x="0" y="755978"/>
                  </a:moveTo>
                  <a:cubicBezTo>
                    <a:pt x="218703" y="440292"/>
                    <a:pt x="437407" y="124606"/>
                    <a:pt x="570015" y="31583"/>
                  </a:cubicBezTo>
                  <a:cubicBezTo>
                    <a:pt x="702623" y="-61440"/>
                    <a:pt x="749134" y="68199"/>
                    <a:pt x="795646" y="197838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085E7832-171E-9347-981C-B0588425221F}"/>
                </a:ext>
              </a:extLst>
            </p:cNvPr>
            <p:cNvGrpSpPr/>
            <p:nvPr/>
          </p:nvGrpSpPr>
          <p:grpSpPr>
            <a:xfrm>
              <a:off x="4463480" y="3118872"/>
              <a:ext cx="2304256" cy="1728192"/>
              <a:chOff x="3287688" y="2996952"/>
              <a:chExt cx="2304256" cy="1728192"/>
            </a:xfrm>
          </p:grpSpPr>
          <p:cxnSp>
            <p:nvCxnSpPr>
              <p:cNvPr id="15" name="直線コネクタ 14">
                <a:extLst>
                  <a:ext uri="{FF2B5EF4-FFF2-40B4-BE49-F238E27FC236}">
                    <a16:creationId xmlns:a16="http://schemas.microsoft.com/office/drawing/2014/main" id="{8A00F30B-F728-D545-B55B-0E0AA60310C8}"/>
                  </a:ext>
                </a:extLst>
              </p:cNvPr>
              <p:cNvCxnSpPr/>
              <p:nvPr/>
            </p:nvCxnSpPr>
            <p:spPr>
              <a:xfrm>
                <a:off x="3863752" y="4149080"/>
                <a:ext cx="0" cy="57606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コネクタ 15">
                <a:extLst>
                  <a:ext uri="{FF2B5EF4-FFF2-40B4-BE49-F238E27FC236}">
                    <a16:creationId xmlns:a16="http://schemas.microsoft.com/office/drawing/2014/main" id="{D5596C94-9664-7146-B643-04CDD341CC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63752" y="4149080"/>
                <a:ext cx="57606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コネクタ 16">
                <a:extLst>
                  <a:ext uri="{FF2B5EF4-FFF2-40B4-BE49-F238E27FC236}">
                    <a16:creationId xmlns:a16="http://schemas.microsoft.com/office/drawing/2014/main" id="{37F1B230-3677-7E47-A19A-B8465B8FC855}"/>
                  </a:ext>
                </a:extLst>
              </p:cNvPr>
              <p:cNvCxnSpPr/>
              <p:nvPr/>
            </p:nvCxnSpPr>
            <p:spPr>
              <a:xfrm>
                <a:off x="4439816" y="3573016"/>
                <a:ext cx="0" cy="57606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コネクタ 17">
                <a:extLst>
                  <a:ext uri="{FF2B5EF4-FFF2-40B4-BE49-F238E27FC236}">
                    <a16:creationId xmlns:a16="http://schemas.microsoft.com/office/drawing/2014/main" id="{9C1C9321-218F-7649-B8E3-72A4828BA1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39816" y="3573016"/>
                <a:ext cx="57606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コネクタ 18">
                <a:extLst>
                  <a:ext uri="{FF2B5EF4-FFF2-40B4-BE49-F238E27FC236}">
                    <a16:creationId xmlns:a16="http://schemas.microsoft.com/office/drawing/2014/main" id="{A7DF937A-9B33-B348-8B80-FC9399C7FBBE}"/>
                  </a:ext>
                </a:extLst>
              </p:cNvPr>
              <p:cNvCxnSpPr/>
              <p:nvPr/>
            </p:nvCxnSpPr>
            <p:spPr>
              <a:xfrm>
                <a:off x="5015880" y="2996952"/>
                <a:ext cx="0" cy="57606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コネクタ 19">
                <a:extLst>
                  <a:ext uri="{FF2B5EF4-FFF2-40B4-BE49-F238E27FC236}">
                    <a16:creationId xmlns:a16="http://schemas.microsoft.com/office/drawing/2014/main" id="{040C1AF3-BAED-E14B-91BC-9588208EED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880" y="2996952"/>
                <a:ext cx="57606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コネクタ 20">
                <a:extLst>
                  <a:ext uri="{FF2B5EF4-FFF2-40B4-BE49-F238E27FC236}">
                    <a16:creationId xmlns:a16="http://schemas.microsoft.com/office/drawing/2014/main" id="{FA3AC4C3-83FD-A84C-95E8-FADB60C2EC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87688" y="4725144"/>
                <a:ext cx="57606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660CC285-1DE2-9B46-B9B8-65E3AAE646CE}"/>
                </a:ext>
              </a:extLst>
            </p:cNvPr>
            <p:cNvGrpSpPr/>
            <p:nvPr/>
          </p:nvGrpSpPr>
          <p:grpSpPr>
            <a:xfrm>
              <a:off x="6839744" y="3118872"/>
              <a:ext cx="2304256" cy="1728192"/>
              <a:chOff x="3287688" y="2996952"/>
              <a:chExt cx="2304256" cy="1728192"/>
            </a:xfrm>
          </p:grpSpPr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9381AD97-506E-6245-8F24-7AC5585A4313}"/>
                  </a:ext>
                </a:extLst>
              </p:cNvPr>
              <p:cNvCxnSpPr/>
              <p:nvPr/>
            </p:nvCxnSpPr>
            <p:spPr>
              <a:xfrm>
                <a:off x="3863752" y="4149080"/>
                <a:ext cx="0" cy="57606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8811F036-3E14-E541-B048-95BE4C86E7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63752" y="4149080"/>
                <a:ext cx="57606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ED43C74A-1A07-A442-B2A6-0938287586B6}"/>
                  </a:ext>
                </a:extLst>
              </p:cNvPr>
              <p:cNvCxnSpPr/>
              <p:nvPr/>
            </p:nvCxnSpPr>
            <p:spPr>
              <a:xfrm>
                <a:off x="4439816" y="3573016"/>
                <a:ext cx="0" cy="57606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27E90418-D415-4F40-9BB5-88628184D9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39816" y="3573016"/>
                <a:ext cx="57606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B85683C3-F00C-0943-A7A4-1F520C8E353E}"/>
                  </a:ext>
                </a:extLst>
              </p:cNvPr>
              <p:cNvCxnSpPr/>
              <p:nvPr/>
            </p:nvCxnSpPr>
            <p:spPr>
              <a:xfrm>
                <a:off x="5015880" y="2996952"/>
                <a:ext cx="0" cy="57606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7DDC20F8-0AA6-2D42-9564-A687D9785C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880" y="2996952"/>
                <a:ext cx="57606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C316270E-A1AD-7B4F-A917-713C41206F6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87688" y="4725144"/>
                <a:ext cx="57606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フリーフォーム 29">
              <a:extLst>
                <a:ext uri="{FF2B5EF4-FFF2-40B4-BE49-F238E27FC236}">
                  <a16:creationId xmlns:a16="http://schemas.microsoft.com/office/drawing/2014/main" id="{6FE918D8-F62E-D648-9553-9C87AFA5CED0}"/>
                </a:ext>
              </a:extLst>
            </p:cNvPr>
            <p:cNvSpPr/>
            <p:nvPr/>
          </p:nvSpPr>
          <p:spPr>
            <a:xfrm>
              <a:off x="4535488" y="4054976"/>
              <a:ext cx="795646" cy="755978"/>
            </a:xfrm>
            <a:custGeom>
              <a:avLst/>
              <a:gdLst>
                <a:gd name="connsiteX0" fmla="*/ 0 w 795646"/>
                <a:gd name="connsiteY0" fmla="*/ 755978 h 755978"/>
                <a:gd name="connsiteX1" fmla="*/ 570015 w 795646"/>
                <a:gd name="connsiteY1" fmla="*/ 31583 h 755978"/>
                <a:gd name="connsiteX2" fmla="*/ 795646 w 795646"/>
                <a:gd name="connsiteY2" fmla="*/ 197838 h 755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5646" h="755978">
                  <a:moveTo>
                    <a:pt x="0" y="755978"/>
                  </a:moveTo>
                  <a:cubicBezTo>
                    <a:pt x="218703" y="440292"/>
                    <a:pt x="437407" y="124606"/>
                    <a:pt x="570015" y="31583"/>
                  </a:cubicBezTo>
                  <a:cubicBezTo>
                    <a:pt x="702623" y="-61440"/>
                    <a:pt x="749134" y="68199"/>
                    <a:pt x="795646" y="197838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リーフォーム 30">
              <a:extLst>
                <a:ext uri="{FF2B5EF4-FFF2-40B4-BE49-F238E27FC236}">
                  <a16:creationId xmlns:a16="http://schemas.microsoft.com/office/drawing/2014/main" id="{F68050DE-C9DE-5042-8341-C0BCC8150C34}"/>
                </a:ext>
              </a:extLst>
            </p:cNvPr>
            <p:cNvSpPr/>
            <p:nvPr/>
          </p:nvSpPr>
          <p:spPr>
            <a:xfrm>
              <a:off x="8135888" y="2902848"/>
              <a:ext cx="795646" cy="755978"/>
            </a:xfrm>
            <a:custGeom>
              <a:avLst/>
              <a:gdLst>
                <a:gd name="connsiteX0" fmla="*/ 0 w 795646"/>
                <a:gd name="connsiteY0" fmla="*/ 755978 h 755978"/>
                <a:gd name="connsiteX1" fmla="*/ 570015 w 795646"/>
                <a:gd name="connsiteY1" fmla="*/ 31583 h 755978"/>
                <a:gd name="connsiteX2" fmla="*/ 795646 w 795646"/>
                <a:gd name="connsiteY2" fmla="*/ 197838 h 755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5646" h="755978">
                  <a:moveTo>
                    <a:pt x="0" y="755978"/>
                  </a:moveTo>
                  <a:cubicBezTo>
                    <a:pt x="218703" y="440292"/>
                    <a:pt x="437407" y="124606"/>
                    <a:pt x="570015" y="31583"/>
                  </a:cubicBezTo>
                  <a:cubicBezTo>
                    <a:pt x="702623" y="-61440"/>
                    <a:pt x="749134" y="68199"/>
                    <a:pt x="795646" y="197838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フリーフォーム 31">
              <a:extLst>
                <a:ext uri="{FF2B5EF4-FFF2-40B4-BE49-F238E27FC236}">
                  <a16:creationId xmlns:a16="http://schemas.microsoft.com/office/drawing/2014/main" id="{C6D56F3C-2DB3-8344-AEEE-AC0EE0E2AD34}"/>
                </a:ext>
              </a:extLst>
            </p:cNvPr>
            <p:cNvSpPr/>
            <p:nvPr/>
          </p:nvSpPr>
          <p:spPr>
            <a:xfrm>
              <a:off x="5255568" y="2686824"/>
              <a:ext cx="1224136" cy="1548066"/>
            </a:xfrm>
            <a:custGeom>
              <a:avLst/>
              <a:gdLst>
                <a:gd name="connsiteX0" fmla="*/ 0 w 795646"/>
                <a:gd name="connsiteY0" fmla="*/ 755978 h 755978"/>
                <a:gd name="connsiteX1" fmla="*/ 570015 w 795646"/>
                <a:gd name="connsiteY1" fmla="*/ 31583 h 755978"/>
                <a:gd name="connsiteX2" fmla="*/ 795646 w 795646"/>
                <a:gd name="connsiteY2" fmla="*/ 197838 h 755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5646" h="755978">
                  <a:moveTo>
                    <a:pt x="0" y="755978"/>
                  </a:moveTo>
                  <a:cubicBezTo>
                    <a:pt x="218703" y="440292"/>
                    <a:pt x="437407" y="124606"/>
                    <a:pt x="570015" y="31583"/>
                  </a:cubicBezTo>
                  <a:cubicBezTo>
                    <a:pt x="702623" y="-61440"/>
                    <a:pt x="749134" y="68199"/>
                    <a:pt x="795646" y="197838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フリーフォーム 32">
              <a:extLst>
                <a:ext uri="{FF2B5EF4-FFF2-40B4-BE49-F238E27FC236}">
                  <a16:creationId xmlns:a16="http://schemas.microsoft.com/office/drawing/2014/main" id="{E37A97F0-0360-8D4D-BC7C-149999D498A0}"/>
                </a:ext>
              </a:extLst>
            </p:cNvPr>
            <p:cNvSpPr/>
            <p:nvPr/>
          </p:nvSpPr>
          <p:spPr>
            <a:xfrm>
              <a:off x="7055768" y="3262888"/>
              <a:ext cx="1224136" cy="1548066"/>
            </a:xfrm>
            <a:custGeom>
              <a:avLst/>
              <a:gdLst>
                <a:gd name="connsiteX0" fmla="*/ 0 w 795646"/>
                <a:gd name="connsiteY0" fmla="*/ 755978 h 755978"/>
                <a:gd name="connsiteX1" fmla="*/ 570015 w 795646"/>
                <a:gd name="connsiteY1" fmla="*/ 31583 h 755978"/>
                <a:gd name="connsiteX2" fmla="*/ 795646 w 795646"/>
                <a:gd name="connsiteY2" fmla="*/ 197838 h 755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5646" h="755978">
                  <a:moveTo>
                    <a:pt x="0" y="755978"/>
                  </a:moveTo>
                  <a:cubicBezTo>
                    <a:pt x="218703" y="440292"/>
                    <a:pt x="437407" y="124606"/>
                    <a:pt x="570015" y="31583"/>
                  </a:cubicBezTo>
                  <a:cubicBezTo>
                    <a:pt x="702623" y="-61440"/>
                    <a:pt x="749134" y="68199"/>
                    <a:pt x="795646" y="197838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1B1F478E-663F-3C46-A8F6-D929538304CA}"/>
                </a:ext>
              </a:extLst>
            </p:cNvPr>
            <p:cNvSpPr txBox="1"/>
            <p:nvPr/>
          </p:nvSpPr>
          <p:spPr>
            <a:xfrm>
              <a:off x="2231232" y="2110760"/>
              <a:ext cx="1592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3 = 1 + 1 + 1</a:t>
              </a:r>
              <a:endParaRPr kumimoji="1" lang="ja-JP" altLang="en-US"/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B3FAF0FE-7CDC-1F48-A2BC-F10BFDBF9FD4}"/>
                </a:ext>
              </a:extLst>
            </p:cNvPr>
            <p:cNvSpPr txBox="1"/>
            <p:nvPr/>
          </p:nvSpPr>
          <p:spPr>
            <a:xfrm>
              <a:off x="5183560" y="2110760"/>
              <a:ext cx="1165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3 = 1 + 2</a:t>
              </a:r>
              <a:endParaRPr kumimoji="1" lang="ja-JP" altLang="en-US"/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5E72C95D-03C1-A54B-A7EE-0AF0E4562E92}"/>
                </a:ext>
              </a:extLst>
            </p:cNvPr>
            <p:cNvSpPr txBox="1"/>
            <p:nvPr/>
          </p:nvSpPr>
          <p:spPr>
            <a:xfrm>
              <a:off x="7703840" y="2110760"/>
              <a:ext cx="1165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3 = 2 + 1</a:t>
              </a:r>
              <a:endParaRPr kumimoji="1" lang="ja-JP" altLang="en-US"/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71BC1147-7A3E-4C41-9953-7A529804B91D}"/>
                </a:ext>
              </a:extLst>
            </p:cNvPr>
            <p:cNvSpPr txBox="1"/>
            <p:nvPr/>
          </p:nvSpPr>
          <p:spPr>
            <a:xfrm>
              <a:off x="575048" y="1318672"/>
              <a:ext cx="77700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n</a:t>
              </a:r>
              <a:r>
                <a:rPr lang="ja-JP" altLang="en-US"/>
                <a:t>段の階段を</a:t>
              </a:r>
              <a:r>
                <a:rPr lang="en-US" altLang="ja-JP"/>
                <a:t>1</a:t>
              </a:r>
              <a:r>
                <a:rPr lang="ja-JP" altLang="en-US"/>
                <a:t>段もしくは</a:t>
              </a:r>
              <a:r>
                <a:rPr lang="en-US" altLang="ja-JP"/>
                <a:t>2</a:t>
              </a:r>
              <a:r>
                <a:rPr lang="ja-JP" altLang="en-US"/>
                <a:t>段を混ぜて登る時、何通りの登り方があるか？</a:t>
              </a:r>
              <a:endParaRPr kumimoji="1" lang="en-US" altLang="ja-JP"/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18BC9621-3434-454B-B357-48692A35AEE5}"/>
                </a:ext>
              </a:extLst>
            </p:cNvPr>
            <p:cNvSpPr/>
            <p:nvPr/>
          </p:nvSpPr>
          <p:spPr>
            <a:xfrm>
              <a:off x="3599384" y="742608"/>
              <a:ext cx="22365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2000"/>
                <a:t>階段の登り方問題</a:t>
              </a:r>
              <a:endParaRPr lang="en-US" altLang="ja-JP" sz="2000"/>
            </a:p>
          </p:txBody>
        </p:sp>
      </p:grpSp>
    </p:spTree>
    <p:extLst>
      <p:ext uri="{BB962C8B-B14F-4D97-AF65-F5344CB8AC3E}">
        <p14:creationId xmlns:p14="http://schemas.microsoft.com/office/powerpoint/2010/main" val="3297848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98EBE30A-B622-4E4C-8466-68D921273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024" y="1119416"/>
            <a:ext cx="1440160" cy="1440160"/>
          </a:xfrm>
          <a:prstGeom prst="rect">
            <a:avLst/>
          </a:prstGeom>
        </p:spPr>
      </p:pic>
      <p:sp>
        <p:nvSpPr>
          <p:cNvPr id="7" name="円/楕円 6">
            <a:extLst>
              <a:ext uri="{FF2B5EF4-FFF2-40B4-BE49-F238E27FC236}">
                <a16:creationId xmlns:a16="http://schemas.microsoft.com/office/drawing/2014/main" id="{0158C3E9-CD3E-F94B-885D-548345DA15B3}"/>
              </a:ext>
            </a:extLst>
          </p:cNvPr>
          <p:cNvSpPr/>
          <p:nvPr/>
        </p:nvSpPr>
        <p:spPr>
          <a:xfrm>
            <a:off x="2277049" y="2731833"/>
            <a:ext cx="504056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59C7D92B-9AB4-4948-BDCD-F1A21FA88705}"/>
              </a:ext>
            </a:extLst>
          </p:cNvPr>
          <p:cNvSpPr/>
          <p:nvPr/>
        </p:nvSpPr>
        <p:spPr>
          <a:xfrm>
            <a:off x="1340945" y="3811953"/>
            <a:ext cx="504056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B0906307-43DF-D34E-BEF7-BD15C280EB83}"/>
              </a:ext>
            </a:extLst>
          </p:cNvPr>
          <p:cNvSpPr/>
          <p:nvPr/>
        </p:nvSpPr>
        <p:spPr>
          <a:xfrm>
            <a:off x="3285161" y="3811953"/>
            <a:ext cx="504056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84E1C671-53D5-6A46-A3C4-0228C1400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081" y="5108097"/>
            <a:ext cx="734776" cy="360040"/>
          </a:xfrm>
          <a:prstGeom prst="rect">
            <a:avLst/>
          </a:prstGeom>
        </p:spPr>
      </p:pic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1AC55653-4988-A544-AB66-969F98A16133}"/>
              </a:ext>
            </a:extLst>
          </p:cNvPr>
          <p:cNvCxnSpPr>
            <a:stCxn id="7" idx="3"/>
            <a:endCxn id="8" idx="7"/>
          </p:cNvCxnSpPr>
          <p:nvPr/>
        </p:nvCxnSpPr>
        <p:spPr>
          <a:xfrm flipH="1">
            <a:off x="1771184" y="3162072"/>
            <a:ext cx="579682" cy="7236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E3B7F75D-5ABF-4842-9AF4-3717002C96F1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2707288" y="3162072"/>
            <a:ext cx="651690" cy="7236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E0D2D3CC-FD68-0B48-A966-5E1E45BB84D2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656869" y="4242192"/>
            <a:ext cx="757893" cy="7938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F5F9FD50-C536-8540-A2AF-41C0E5A3595B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1771184" y="4242192"/>
            <a:ext cx="181829" cy="7938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1A8A3F45-E79C-9249-ADD9-A4D00A928D8D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2932469" y="4242192"/>
            <a:ext cx="426509" cy="8659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DC5BC631-A908-B544-B226-76B6DF180D88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3715400" y="4242192"/>
            <a:ext cx="541869" cy="7938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F405E6E-6677-634C-885C-20B1664F7516}"/>
              </a:ext>
            </a:extLst>
          </p:cNvPr>
          <p:cNvSpPr txBox="1"/>
          <p:nvPr/>
        </p:nvSpPr>
        <p:spPr>
          <a:xfrm>
            <a:off x="3456568" y="1986568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とりあえず片方を試してみて、ダメなら戻る</a:t>
            </a:r>
            <a:endParaRPr kumimoji="1" lang="en-US" altLang="ja-JP"/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DCDFDE67-9B32-0347-B087-047877D021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917" y="5085165"/>
            <a:ext cx="405904" cy="405904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BBEB7D17-E81E-3D43-B3C9-B08D783AD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4237" y="5095325"/>
            <a:ext cx="405904" cy="405904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4069E247-5272-B34A-9D30-553A7FD1E3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0717" y="5105485"/>
            <a:ext cx="405904" cy="405904"/>
          </a:xfrm>
          <a:prstGeom prst="rect">
            <a:avLst/>
          </a:prstGeom>
        </p:spPr>
      </p:pic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378B333F-1C5C-5D46-A768-B0819CBAB457}"/>
              </a:ext>
            </a:extLst>
          </p:cNvPr>
          <p:cNvCxnSpPr/>
          <p:nvPr/>
        </p:nvCxnSpPr>
        <p:spPr>
          <a:xfrm flipH="1">
            <a:off x="1605280" y="3119120"/>
            <a:ext cx="528320" cy="5994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20BF0554-98B3-AF48-9F06-8F54572F759D}"/>
              </a:ext>
            </a:extLst>
          </p:cNvPr>
          <p:cNvCxnSpPr/>
          <p:nvPr/>
        </p:nvCxnSpPr>
        <p:spPr>
          <a:xfrm flipH="1">
            <a:off x="670560" y="4307840"/>
            <a:ext cx="528320" cy="5994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8E1181CC-B92E-1C43-ADCE-30D901A7EDFB}"/>
              </a:ext>
            </a:extLst>
          </p:cNvPr>
          <p:cNvCxnSpPr>
            <a:cxnSpLocks/>
          </p:cNvCxnSpPr>
          <p:nvPr/>
        </p:nvCxnSpPr>
        <p:spPr>
          <a:xfrm flipV="1">
            <a:off x="772160" y="4429760"/>
            <a:ext cx="599440" cy="640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FEB2470-2378-2D4E-A271-B524361B3EA4}"/>
              </a:ext>
            </a:extLst>
          </p:cNvPr>
          <p:cNvCxnSpPr/>
          <p:nvPr/>
        </p:nvCxnSpPr>
        <p:spPr>
          <a:xfrm>
            <a:off x="1666240" y="4409440"/>
            <a:ext cx="152400" cy="640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091B8DC5-3A62-094A-B29D-9EDB241F3D2F}"/>
              </a:ext>
            </a:extLst>
          </p:cNvPr>
          <p:cNvCxnSpPr/>
          <p:nvPr/>
        </p:nvCxnSpPr>
        <p:spPr>
          <a:xfrm flipH="1" flipV="1">
            <a:off x="1869440" y="4287520"/>
            <a:ext cx="172720" cy="6604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E2E991A0-08D9-3F47-A774-B82912940683}"/>
              </a:ext>
            </a:extLst>
          </p:cNvPr>
          <p:cNvCxnSpPr>
            <a:cxnSpLocks/>
          </p:cNvCxnSpPr>
          <p:nvPr/>
        </p:nvCxnSpPr>
        <p:spPr>
          <a:xfrm flipV="1">
            <a:off x="1889760" y="3302000"/>
            <a:ext cx="508000" cy="5791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EF73F228-C2C8-E047-B4BB-2CAE2194B243}"/>
              </a:ext>
            </a:extLst>
          </p:cNvPr>
          <p:cNvCxnSpPr/>
          <p:nvPr/>
        </p:nvCxnSpPr>
        <p:spPr>
          <a:xfrm>
            <a:off x="2682240" y="3342640"/>
            <a:ext cx="467360" cy="5181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9E04DDD2-315B-954A-9912-7349BEAB3FB0}"/>
              </a:ext>
            </a:extLst>
          </p:cNvPr>
          <p:cNvCxnSpPr/>
          <p:nvPr/>
        </p:nvCxnSpPr>
        <p:spPr>
          <a:xfrm flipH="1">
            <a:off x="2804160" y="4348480"/>
            <a:ext cx="365760" cy="6705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385A8A19-DC05-5E4F-AE8E-94D33D8392C4}"/>
              </a:ext>
            </a:extLst>
          </p:cNvPr>
          <p:cNvSpPr txBox="1"/>
          <p:nvPr/>
        </p:nvSpPr>
        <p:spPr>
          <a:xfrm>
            <a:off x="1605280" y="31292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64D3A30F-2E36-A443-9F57-1B797ACB3260}"/>
              </a:ext>
            </a:extLst>
          </p:cNvPr>
          <p:cNvSpPr txBox="1"/>
          <p:nvPr/>
        </p:nvSpPr>
        <p:spPr>
          <a:xfrm>
            <a:off x="701040" y="4267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F917014B-17A1-7542-A968-8F2A93F286E5}"/>
              </a:ext>
            </a:extLst>
          </p:cNvPr>
          <p:cNvSpPr txBox="1"/>
          <p:nvPr/>
        </p:nvSpPr>
        <p:spPr>
          <a:xfrm>
            <a:off x="965200" y="47142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605B4530-2D57-3342-A3A7-B528F654F99C}"/>
              </a:ext>
            </a:extLst>
          </p:cNvPr>
          <p:cNvSpPr txBox="1"/>
          <p:nvPr/>
        </p:nvSpPr>
        <p:spPr>
          <a:xfrm>
            <a:off x="1483360" y="46532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47B90126-7611-E944-8907-46AF7AFD2800}"/>
              </a:ext>
            </a:extLst>
          </p:cNvPr>
          <p:cNvSpPr txBox="1"/>
          <p:nvPr/>
        </p:nvSpPr>
        <p:spPr>
          <a:xfrm>
            <a:off x="2072640" y="35356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5</a:t>
            </a:r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A654C8F0-B1AD-1646-B182-4749BE4486D7}"/>
              </a:ext>
            </a:extLst>
          </p:cNvPr>
          <p:cNvSpPr txBox="1"/>
          <p:nvPr/>
        </p:nvSpPr>
        <p:spPr>
          <a:xfrm>
            <a:off x="1950720" y="274320"/>
            <a:ext cx="48526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/>
              <a:t>バックトラックアルゴリズム</a:t>
            </a:r>
            <a:endParaRPr kumimoji="1" lang="en-US" altLang="ja-JP" sz="2800"/>
          </a:p>
          <a:p>
            <a:pPr algn="ctr"/>
            <a:r>
              <a:rPr lang="en-US" altLang="ja-JP" sz="2800"/>
              <a:t>(Backtracking)</a:t>
            </a:r>
            <a:endParaRPr kumimoji="1" lang="ja-JP" altLang="en-US" sz="280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A8E3AE91-9079-2249-8824-2CF6BE18DC53}"/>
              </a:ext>
            </a:extLst>
          </p:cNvPr>
          <p:cNvSpPr txBox="1"/>
          <p:nvPr/>
        </p:nvSpPr>
        <p:spPr>
          <a:xfrm>
            <a:off x="2661920" y="35458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6</a:t>
            </a:r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A208EC6A-5B3B-794E-B15F-A32B042DA36A}"/>
              </a:ext>
            </a:extLst>
          </p:cNvPr>
          <p:cNvSpPr txBox="1"/>
          <p:nvPr/>
        </p:nvSpPr>
        <p:spPr>
          <a:xfrm>
            <a:off x="2743200" y="4419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7</a:t>
            </a:r>
            <a:endParaRPr kumimoji="1" lang="ja-JP" altLang="en-US"/>
          </a:p>
        </p:txBody>
      </p:sp>
      <p:pic>
        <p:nvPicPr>
          <p:cNvPr id="57" name="図 56">
            <a:extLst>
              <a:ext uri="{FF2B5EF4-FFF2-40B4-BE49-F238E27FC236}">
                <a16:creationId xmlns:a16="http://schemas.microsoft.com/office/drawing/2014/main" id="{2BCD9951-3A07-E94E-984B-D3BFCF8AF0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0210" y="2794000"/>
            <a:ext cx="2188873" cy="1974850"/>
          </a:xfrm>
          <a:prstGeom prst="rect">
            <a:avLst/>
          </a:prstGeom>
        </p:spPr>
      </p:pic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01A1995E-DF40-7944-A80C-20D31C3E8846}"/>
              </a:ext>
            </a:extLst>
          </p:cNvPr>
          <p:cNvSpPr txBox="1"/>
          <p:nvPr/>
        </p:nvSpPr>
        <p:spPr>
          <a:xfrm>
            <a:off x="4826000" y="4673600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将棋や囲碁の思考ルーチンに使われる</a:t>
            </a:r>
          </a:p>
        </p:txBody>
      </p:sp>
    </p:spTree>
    <p:extLst>
      <p:ext uri="{BB962C8B-B14F-4D97-AF65-F5344CB8AC3E}">
        <p14:creationId xmlns:p14="http://schemas.microsoft.com/office/powerpoint/2010/main" val="2998283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153771D-3E7A-6D47-A16E-7EFDA00730AF}"/>
              </a:ext>
            </a:extLst>
          </p:cNvPr>
          <p:cNvSpPr/>
          <p:nvPr/>
        </p:nvSpPr>
        <p:spPr>
          <a:xfrm>
            <a:off x="323528" y="548680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20AC745-0E6B-B74E-9FEA-916EC5187350}"/>
              </a:ext>
            </a:extLst>
          </p:cNvPr>
          <p:cNvSpPr/>
          <p:nvPr/>
        </p:nvSpPr>
        <p:spPr>
          <a:xfrm>
            <a:off x="323528" y="1095941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F50FF30-7F11-1C40-B2D0-E148973EB551}"/>
              </a:ext>
            </a:extLst>
          </p:cNvPr>
          <p:cNvSpPr/>
          <p:nvPr/>
        </p:nvSpPr>
        <p:spPr>
          <a:xfrm>
            <a:off x="323528" y="1643202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4913A50-FD95-934F-89A9-CC07393C6CFC}"/>
              </a:ext>
            </a:extLst>
          </p:cNvPr>
          <p:cNvSpPr/>
          <p:nvPr/>
        </p:nvSpPr>
        <p:spPr>
          <a:xfrm>
            <a:off x="323528" y="2190462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1D03345-C6B3-6B41-99C2-FD238B2B343C}"/>
              </a:ext>
            </a:extLst>
          </p:cNvPr>
          <p:cNvSpPr/>
          <p:nvPr/>
        </p:nvSpPr>
        <p:spPr>
          <a:xfrm>
            <a:off x="870789" y="548680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3176B3B-89B8-FA40-9B67-ED54DF6C4197}"/>
              </a:ext>
            </a:extLst>
          </p:cNvPr>
          <p:cNvSpPr/>
          <p:nvPr/>
        </p:nvSpPr>
        <p:spPr>
          <a:xfrm>
            <a:off x="870789" y="1095941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A811B0C-DCFE-A649-899D-7957C9EB4DBB}"/>
              </a:ext>
            </a:extLst>
          </p:cNvPr>
          <p:cNvSpPr/>
          <p:nvPr/>
        </p:nvSpPr>
        <p:spPr>
          <a:xfrm>
            <a:off x="870789" y="1643202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CF96529-B755-8E43-AD76-2FC5B4638FFD}"/>
              </a:ext>
            </a:extLst>
          </p:cNvPr>
          <p:cNvSpPr/>
          <p:nvPr/>
        </p:nvSpPr>
        <p:spPr>
          <a:xfrm>
            <a:off x="870789" y="2190462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897DA5F-44AC-3548-A75D-F9237CA1CBA3}"/>
              </a:ext>
            </a:extLst>
          </p:cNvPr>
          <p:cNvSpPr/>
          <p:nvPr/>
        </p:nvSpPr>
        <p:spPr>
          <a:xfrm>
            <a:off x="1418050" y="548680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549729E-EB8C-8442-9C97-3043788F987C}"/>
              </a:ext>
            </a:extLst>
          </p:cNvPr>
          <p:cNvSpPr/>
          <p:nvPr/>
        </p:nvSpPr>
        <p:spPr>
          <a:xfrm>
            <a:off x="1418050" y="1095941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2A416AA-2212-D54B-B9AE-AA3D17E4FE2F}"/>
              </a:ext>
            </a:extLst>
          </p:cNvPr>
          <p:cNvSpPr/>
          <p:nvPr/>
        </p:nvSpPr>
        <p:spPr>
          <a:xfrm>
            <a:off x="1418050" y="1643202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E8B5DD4A-F224-DE47-9E27-EA92788D5824}"/>
              </a:ext>
            </a:extLst>
          </p:cNvPr>
          <p:cNvSpPr/>
          <p:nvPr/>
        </p:nvSpPr>
        <p:spPr>
          <a:xfrm>
            <a:off x="1418050" y="2190462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EB1279E-5AC9-254E-A608-871C97725D8F}"/>
              </a:ext>
            </a:extLst>
          </p:cNvPr>
          <p:cNvSpPr/>
          <p:nvPr/>
        </p:nvSpPr>
        <p:spPr>
          <a:xfrm>
            <a:off x="1965310" y="548680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0B62D76-6DF1-F44F-9AB2-F58DBCD3477C}"/>
              </a:ext>
            </a:extLst>
          </p:cNvPr>
          <p:cNvSpPr/>
          <p:nvPr/>
        </p:nvSpPr>
        <p:spPr>
          <a:xfrm>
            <a:off x="1965310" y="1095941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33E61C7-8B17-4E47-9D6D-DC36E59B9954}"/>
              </a:ext>
            </a:extLst>
          </p:cNvPr>
          <p:cNvSpPr/>
          <p:nvPr/>
        </p:nvSpPr>
        <p:spPr>
          <a:xfrm>
            <a:off x="1965310" y="1643202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8C24DFF1-3A2D-CD48-8DCB-CC631D65D606}"/>
              </a:ext>
            </a:extLst>
          </p:cNvPr>
          <p:cNvSpPr/>
          <p:nvPr/>
        </p:nvSpPr>
        <p:spPr>
          <a:xfrm>
            <a:off x="1965310" y="2190462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FCF478F-C52A-0E41-9217-1FFE74ECA4AC}"/>
              </a:ext>
            </a:extLst>
          </p:cNvPr>
          <p:cNvSpPr/>
          <p:nvPr/>
        </p:nvSpPr>
        <p:spPr>
          <a:xfrm>
            <a:off x="2512571" y="548680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FCA3F794-1349-6346-B46B-1974A4470430}"/>
              </a:ext>
            </a:extLst>
          </p:cNvPr>
          <p:cNvSpPr/>
          <p:nvPr/>
        </p:nvSpPr>
        <p:spPr>
          <a:xfrm>
            <a:off x="2512571" y="1095941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E412D3F8-F5E7-9D4B-8DA3-9B296B72E24C}"/>
              </a:ext>
            </a:extLst>
          </p:cNvPr>
          <p:cNvSpPr/>
          <p:nvPr/>
        </p:nvSpPr>
        <p:spPr>
          <a:xfrm>
            <a:off x="2512571" y="1643202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DE79F6B-0D4B-4B48-B45D-58B545539294}"/>
              </a:ext>
            </a:extLst>
          </p:cNvPr>
          <p:cNvSpPr/>
          <p:nvPr/>
        </p:nvSpPr>
        <p:spPr>
          <a:xfrm>
            <a:off x="2512571" y="2190462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ECCF69F5-B358-4E49-9771-8E645277A21F}"/>
              </a:ext>
            </a:extLst>
          </p:cNvPr>
          <p:cNvSpPr/>
          <p:nvPr/>
        </p:nvSpPr>
        <p:spPr>
          <a:xfrm>
            <a:off x="3059832" y="548680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B7B9C24-07A9-E04F-A1CE-256D3E197D74}"/>
              </a:ext>
            </a:extLst>
          </p:cNvPr>
          <p:cNvSpPr/>
          <p:nvPr/>
        </p:nvSpPr>
        <p:spPr>
          <a:xfrm>
            <a:off x="3059832" y="1095941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F99EEFDC-5383-3C41-A2F9-978855D83A87}"/>
              </a:ext>
            </a:extLst>
          </p:cNvPr>
          <p:cNvSpPr/>
          <p:nvPr/>
        </p:nvSpPr>
        <p:spPr>
          <a:xfrm>
            <a:off x="3059832" y="1643202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A3EC9094-1EE7-B342-97C2-9A8ED1CF7D2B}"/>
              </a:ext>
            </a:extLst>
          </p:cNvPr>
          <p:cNvSpPr/>
          <p:nvPr/>
        </p:nvSpPr>
        <p:spPr>
          <a:xfrm>
            <a:off x="3059832" y="2190462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B442D6FF-10F5-BE4F-91C3-2D712973D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700808"/>
            <a:ext cx="397676" cy="458857"/>
          </a:xfrm>
          <a:prstGeom prst="rect">
            <a:avLst/>
          </a:prstGeom>
        </p:spPr>
      </p:pic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81EED84-22EF-0F48-B306-82CF61F2DE2D}"/>
              </a:ext>
            </a:extLst>
          </p:cNvPr>
          <p:cNvSpPr/>
          <p:nvPr/>
        </p:nvSpPr>
        <p:spPr>
          <a:xfrm>
            <a:off x="323528" y="2737723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0B2E12B9-F05C-0F4A-9172-ECA777650F14}"/>
              </a:ext>
            </a:extLst>
          </p:cNvPr>
          <p:cNvSpPr/>
          <p:nvPr/>
        </p:nvSpPr>
        <p:spPr>
          <a:xfrm>
            <a:off x="870789" y="2737723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EA10E349-3273-0F46-9606-538565C4DA0E}"/>
              </a:ext>
            </a:extLst>
          </p:cNvPr>
          <p:cNvSpPr/>
          <p:nvPr/>
        </p:nvSpPr>
        <p:spPr>
          <a:xfrm>
            <a:off x="1418050" y="2737723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24390EE8-7DEA-5640-9C09-00DFCF1B2072}"/>
              </a:ext>
            </a:extLst>
          </p:cNvPr>
          <p:cNvSpPr/>
          <p:nvPr/>
        </p:nvSpPr>
        <p:spPr>
          <a:xfrm>
            <a:off x="1965310" y="2737723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F6E5742A-0EEC-9146-B5A2-6D0C0D21B3FC}"/>
              </a:ext>
            </a:extLst>
          </p:cNvPr>
          <p:cNvSpPr/>
          <p:nvPr/>
        </p:nvSpPr>
        <p:spPr>
          <a:xfrm>
            <a:off x="2512571" y="2737723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173E3F41-E10B-7F4E-A205-470E2B7DBEDC}"/>
              </a:ext>
            </a:extLst>
          </p:cNvPr>
          <p:cNvSpPr/>
          <p:nvPr/>
        </p:nvSpPr>
        <p:spPr>
          <a:xfrm>
            <a:off x="3059832" y="2737723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40" name="図 39">
            <a:extLst>
              <a:ext uri="{FF2B5EF4-FFF2-40B4-BE49-F238E27FC236}">
                <a16:creationId xmlns:a16="http://schemas.microsoft.com/office/drawing/2014/main" id="{1AA75775-6296-994A-9A85-C8448B95E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3097763"/>
            <a:ext cx="734776" cy="360040"/>
          </a:xfrm>
          <a:prstGeom prst="rect">
            <a:avLst/>
          </a:prstGeom>
        </p:spPr>
      </p:pic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0D329B7B-DF4A-674A-8239-B8CFCAC70072}"/>
              </a:ext>
            </a:extLst>
          </p:cNvPr>
          <p:cNvSpPr/>
          <p:nvPr/>
        </p:nvSpPr>
        <p:spPr>
          <a:xfrm>
            <a:off x="4860032" y="548680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4C63B953-663C-4A49-B100-A248535A2282}"/>
              </a:ext>
            </a:extLst>
          </p:cNvPr>
          <p:cNvSpPr/>
          <p:nvPr/>
        </p:nvSpPr>
        <p:spPr>
          <a:xfrm>
            <a:off x="4860032" y="1095941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BD814640-EF72-3749-8E39-FCF1FCB7F6C2}"/>
              </a:ext>
            </a:extLst>
          </p:cNvPr>
          <p:cNvSpPr/>
          <p:nvPr/>
        </p:nvSpPr>
        <p:spPr>
          <a:xfrm>
            <a:off x="4860032" y="1643202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9C64921C-56AC-FB4C-A88A-EE7FF6F1F740}"/>
              </a:ext>
            </a:extLst>
          </p:cNvPr>
          <p:cNvSpPr/>
          <p:nvPr/>
        </p:nvSpPr>
        <p:spPr>
          <a:xfrm>
            <a:off x="4860032" y="2190462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39CDED6-42C9-324E-8BBC-05B79A9C6C39}"/>
              </a:ext>
            </a:extLst>
          </p:cNvPr>
          <p:cNvSpPr/>
          <p:nvPr/>
        </p:nvSpPr>
        <p:spPr>
          <a:xfrm>
            <a:off x="5407293" y="548680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41136EB9-601D-E14E-B693-D07D9E51A58C}"/>
              </a:ext>
            </a:extLst>
          </p:cNvPr>
          <p:cNvSpPr/>
          <p:nvPr/>
        </p:nvSpPr>
        <p:spPr>
          <a:xfrm>
            <a:off x="5407293" y="1095941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C9850C5A-E844-DF4A-8959-D977E7D8383A}"/>
              </a:ext>
            </a:extLst>
          </p:cNvPr>
          <p:cNvSpPr/>
          <p:nvPr/>
        </p:nvSpPr>
        <p:spPr>
          <a:xfrm>
            <a:off x="5407293" y="1643202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201F67D2-73AA-9240-B8D0-F8B0E7B29A93}"/>
              </a:ext>
            </a:extLst>
          </p:cNvPr>
          <p:cNvSpPr/>
          <p:nvPr/>
        </p:nvSpPr>
        <p:spPr>
          <a:xfrm>
            <a:off x="5407293" y="2190462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651C54C4-9375-7643-8250-15B4A970C3E4}"/>
              </a:ext>
            </a:extLst>
          </p:cNvPr>
          <p:cNvSpPr/>
          <p:nvPr/>
        </p:nvSpPr>
        <p:spPr>
          <a:xfrm>
            <a:off x="5954554" y="548680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3326499C-37A2-FC4E-8AF3-F8E0EE58394C}"/>
              </a:ext>
            </a:extLst>
          </p:cNvPr>
          <p:cNvSpPr/>
          <p:nvPr/>
        </p:nvSpPr>
        <p:spPr>
          <a:xfrm>
            <a:off x="5954554" y="1095941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4AEDF9D7-663F-AE4B-8F11-0ABB8FB1F0E2}"/>
              </a:ext>
            </a:extLst>
          </p:cNvPr>
          <p:cNvSpPr/>
          <p:nvPr/>
        </p:nvSpPr>
        <p:spPr>
          <a:xfrm>
            <a:off x="5954554" y="1643202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94E13E5A-6F95-0F4E-8B49-F53DF14C906F}"/>
              </a:ext>
            </a:extLst>
          </p:cNvPr>
          <p:cNvSpPr/>
          <p:nvPr/>
        </p:nvSpPr>
        <p:spPr>
          <a:xfrm>
            <a:off x="5954554" y="2190462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9CAB9E96-2C85-0A42-915F-80CFB14199C5}"/>
              </a:ext>
            </a:extLst>
          </p:cNvPr>
          <p:cNvSpPr/>
          <p:nvPr/>
        </p:nvSpPr>
        <p:spPr>
          <a:xfrm>
            <a:off x="6501814" y="548680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C0CC4E64-9BAE-FA4F-9BF8-744419E2A802}"/>
              </a:ext>
            </a:extLst>
          </p:cNvPr>
          <p:cNvSpPr/>
          <p:nvPr/>
        </p:nvSpPr>
        <p:spPr>
          <a:xfrm>
            <a:off x="6501814" y="1095941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AFE5C8DB-45BB-F442-B5E2-CA9D66EF75B3}"/>
              </a:ext>
            </a:extLst>
          </p:cNvPr>
          <p:cNvSpPr/>
          <p:nvPr/>
        </p:nvSpPr>
        <p:spPr>
          <a:xfrm>
            <a:off x="6501814" y="1643202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5939FE1B-DF68-9D44-8614-E637AB4C2716}"/>
              </a:ext>
            </a:extLst>
          </p:cNvPr>
          <p:cNvSpPr/>
          <p:nvPr/>
        </p:nvSpPr>
        <p:spPr>
          <a:xfrm>
            <a:off x="6501814" y="2190462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E8737716-6340-CB42-8DDA-B4A7CE465A5B}"/>
              </a:ext>
            </a:extLst>
          </p:cNvPr>
          <p:cNvSpPr/>
          <p:nvPr/>
        </p:nvSpPr>
        <p:spPr>
          <a:xfrm>
            <a:off x="7049075" y="548680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5AC12FF9-E1EB-AF48-A391-B85255B3F134}"/>
              </a:ext>
            </a:extLst>
          </p:cNvPr>
          <p:cNvSpPr/>
          <p:nvPr/>
        </p:nvSpPr>
        <p:spPr>
          <a:xfrm>
            <a:off x="7049075" y="1095941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ABCDB5B2-B67E-D84A-A009-930B1A4795E5}"/>
              </a:ext>
            </a:extLst>
          </p:cNvPr>
          <p:cNvSpPr/>
          <p:nvPr/>
        </p:nvSpPr>
        <p:spPr>
          <a:xfrm>
            <a:off x="7049075" y="1643202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DC75F697-88E6-0647-B490-DD870898AAF7}"/>
              </a:ext>
            </a:extLst>
          </p:cNvPr>
          <p:cNvSpPr/>
          <p:nvPr/>
        </p:nvSpPr>
        <p:spPr>
          <a:xfrm>
            <a:off x="7049075" y="2190462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5A1447C0-A9E6-6445-B8D6-E276EC2BCC85}"/>
              </a:ext>
            </a:extLst>
          </p:cNvPr>
          <p:cNvSpPr/>
          <p:nvPr/>
        </p:nvSpPr>
        <p:spPr>
          <a:xfrm>
            <a:off x="7596336" y="548680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23220334-6615-4247-9DFF-6292D2F311D2}"/>
              </a:ext>
            </a:extLst>
          </p:cNvPr>
          <p:cNvSpPr/>
          <p:nvPr/>
        </p:nvSpPr>
        <p:spPr>
          <a:xfrm>
            <a:off x="7596336" y="1095941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E9312ADA-C3B1-8949-B34A-EB173CA9B5C0}"/>
              </a:ext>
            </a:extLst>
          </p:cNvPr>
          <p:cNvSpPr/>
          <p:nvPr/>
        </p:nvSpPr>
        <p:spPr>
          <a:xfrm>
            <a:off x="7596336" y="1643202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7F903836-D078-0748-A8E2-548A272FD912}"/>
              </a:ext>
            </a:extLst>
          </p:cNvPr>
          <p:cNvSpPr/>
          <p:nvPr/>
        </p:nvSpPr>
        <p:spPr>
          <a:xfrm>
            <a:off x="7596336" y="2190462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65" name="図 64">
            <a:extLst>
              <a:ext uri="{FF2B5EF4-FFF2-40B4-BE49-F238E27FC236}">
                <a16:creationId xmlns:a16="http://schemas.microsoft.com/office/drawing/2014/main" id="{6D392B72-7E57-004F-BB12-A42DE23BE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2204864"/>
            <a:ext cx="397676" cy="458857"/>
          </a:xfrm>
          <a:prstGeom prst="rect">
            <a:avLst/>
          </a:prstGeom>
        </p:spPr>
      </p:pic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56E613C7-5136-B244-95B0-4DDED66D8489}"/>
              </a:ext>
            </a:extLst>
          </p:cNvPr>
          <p:cNvSpPr/>
          <p:nvPr/>
        </p:nvSpPr>
        <p:spPr>
          <a:xfrm>
            <a:off x="4860032" y="2737723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7D18133B-214B-E14F-AC82-D201D862A2E4}"/>
              </a:ext>
            </a:extLst>
          </p:cNvPr>
          <p:cNvSpPr/>
          <p:nvPr/>
        </p:nvSpPr>
        <p:spPr>
          <a:xfrm>
            <a:off x="5407293" y="2737723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58B41397-683C-DF4A-8549-31F55F1A17D4}"/>
              </a:ext>
            </a:extLst>
          </p:cNvPr>
          <p:cNvSpPr/>
          <p:nvPr/>
        </p:nvSpPr>
        <p:spPr>
          <a:xfrm>
            <a:off x="5954554" y="2737723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2B17E46C-3998-4E4D-8E3D-9514C41EF652}"/>
              </a:ext>
            </a:extLst>
          </p:cNvPr>
          <p:cNvSpPr/>
          <p:nvPr/>
        </p:nvSpPr>
        <p:spPr>
          <a:xfrm>
            <a:off x="6501814" y="2737723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70F5C34D-DA31-8D4E-8071-3AFEDB5C574B}"/>
              </a:ext>
            </a:extLst>
          </p:cNvPr>
          <p:cNvSpPr/>
          <p:nvPr/>
        </p:nvSpPr>
        <p:spPr>
          <a:xfrm>
            <a:off x="7049075" y="2737723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A0ED14B2-6A84-5447-BCE8-A8EF843F0CC3}"/>
              </a:ext>
            </a:extLst>
          </p:cNvPr>
          <p:cNvSpPr/>
          <p:nvPr/>
        </p:nvSpPr>
        <p:spPr>
          <a:xfrm>
            <a:off x="7596336" y="2737723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72" name="図 71">
            <a:extLst>
              <a:ext uri="{FF2B5EF4-FFF2-40B4-BE49-F238E27FC236}">
                <a16:creationId xmlns:a16="http://schemas.microsoft.com/office/drawing/2014/main" id="{4383FDBB-8DC2-3A4E-8547-7C638A6BA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264" y="3097763"/>
            <a:ext cx="734776" cy="360040"/>
          </a:xfrm>
          <a:prstGeom prst="rect">
            <a:avLst/>
          </a:prstGeom>
        </p:spPr>
      </p:pic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3C0F9253-93A2-7442-B514-8EC4676F573C}"/>
              </a:ext>
            </a:extLst>
          </p:cNvPr>
          <p:cNvSpPr/>
          <p:nvPr/>
        </p:nvSpPr>
        <p:spPr>
          <a:xfrm>
            <a:off x="323528" y="3861048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5A26E563-E994-C248-8123-352BD4D9BC02}"/>
              </a:ext>
            </a:extLst>
          </p:cNvPr>
          <p:cNvSpPr/>
          <p:nvPr/>
        </p:nvSpPr>
        <p:spPr>
          <a:xfrm>
            <a:off x="323528" y="4408309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1861AFE6-7FFE-E64E-B444-000A3E07B039}"/>
              </a:ext>
            </a:extLst>
          </p:cNvPr>
          <p:cNvSpPr/>
          <p:nvPr/>
        </p:nvSpPr>
        <p:spPr>
          <a:xfrm>
            <a:off x="323528" y="4955570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D31FF504-B45A-C745-B050-FA74814CA9C8}"/>
              </a:ext>
            </a:extLst>
          </p:cNvPr>
          <p:cNvSpPr/>
          <p:nvPr/>
        </p:nvSpPr>
        <p:spPr>
          <a:xfrm>
            <a:off x="323528" y="5502830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3ECF2C2D-6665-984B-B287-B78F39619FFD}"/>
              </a:ext>
            </a:extLst>
          </p:cNvPr>
          <p:cNvSpPr/>
          <p:nvPr/>
        </p:nvSpPr>
        <p:spPr>
          <a:xfrm>
            <a:off x="870789" y="3861048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6C285141-9CFA-C74C-A35C-3DB23D0B3655}"/>
              </a:ext>
            </a:extLst>
          </p:cNvPr>
          <p:cNvSpPr/>
          <p:nvPr/>
        </p:nvSpPr>
        <p:spPr>
          <a:xfrm>
            <a:off x="870789" y="4408309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D700B8F9-4508-BF48-88B6-EB9D67D9AA06}"/>
              </a:ext>
            </a:extLst>
          </p:cNvPr>
          <p:cNvSpPr/>
          <p:nvPr/>
        </p:nvSpPr>
        <p:spPr>
          <a:xfrm>
            <a:off x="870789" y="4955570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CC7CFB20-351D-9D44-BC23-CFCDDC2471F9}"/>
              </a:ext>
            </a:extLst>
          </p:cNvPr>
          <p:cNvSpPr/>
          <p:nvPr/>
        </p:nvSpPr>
        <p:spPr>
          <a:xfrm>
            <a:off x="870789" y="5502830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ACC68DA5-629C-F24B-8531-C20A1B68A904}"/>
              </a:ext>
            </a:extLst>
          </p:cNvPr>
          <p:cNvSpPr/>
          <p:nvPr/>
        </p:nvSpPr>
        <p:spPr>
          <a:xfrm>
            <a:off x="1418050" y="3861048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C3F929A1-7D3A-FF4E-9E40-1C3D246B7751}"/>
              </a:ext>
            </a:extLst>
          </p:cNvPr>
          <p:cNvSpPr/>
          <p:nvPr/>
        </p:nvSpPr>
        <p:spPr>
          <a:xfrm>
            <a:off x="1418050" y="4408309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14EEEE7D-398D-A040-ADFA-8DFFF1BF59AD}"/>
              </a:ext>
            </a:extLst>
          </p:cNvPr>
          <p:cNvSpPr/>
          <p:nvPr/>
        </p:nvSpPr>
        <p:spPr>
          <a:xfrm>
            <a:off x="1418050" y="4955570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E6713283-0701-9549-A704-E1BF18917C9F}"/>
              </a:ext>
            </a:extLst>
          </p:cNvPr>
          <p:cNvSpPr/>
          <p:nvPr/>
        </p:nvSpPr>
        <p:spPr>
          <a:xfrm>
            <a:off x="1418050" y="5502830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E4B7BD6F-A497-0F44-A983-73C22A0B763E}"/>
              </a:ext>
            </a:extLst>
          </p:cNvPr>
          <p:cNvSpPr/>
          <p:nvPr/>
        </p:nvSpPr>
        <p:spPr>
          <a:xfrm>
            <a:off x="1965310" y="3861048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3631DDB4-7E92-8F48-8AB7-8D262FE807C1}"/>
              </a:ext>
            </a:extLst>
          </p:cNvPr>
          <p:cNvSpPr/>
          <p:nvPr/>
        </p:nvSpPr>
        <p:spPr>
          <a:xfrm>
            <a:off x="1965310" y="4408309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A40C3D8D-22BD-5C4B-AC3E-3CED06C4F8CC}"/>
              </a:ext>
            </a:extLst>
          </p:cNvPr>
          <p:cNvSpPr/>
          <p:nvPr/>
        </p:nvSpPr>
        <p:spPr>
          <a:xfrm>
            <a:off x="1965310" y="4955570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7515E100-05DE-A140-A68D-3A727E7A0674}"/>
              </a:ext>
            </a:extLst>
          </p:cNvPr>
          <p:cNvSpPr/>
          <p:nvPr/>
        </p:nvSpPr>
        <p:spPr>
          <a:xfrm>
            <a:off x="1965310" y="5502830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F4D3F122-E81C-2141-8F89-CEB9C76117C2}"/>
              </a:ext>
            </a:extLst>
          </p:cNvPr>
          <p:cNvSpPr/>
          <p:nvPr/>
        </p:nvSpPr>
        <p:spPr>
          <a:xfrm>
            <a:off x="2512571" y="3861048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372F5EAF-477D-814A-805F-95E12993B6DB}"/>
              </a:ext>
            </a:extLst>
          </p:cNvPr>
          <p:cNvSpPr/>
          <p:nvPr/>
        </p:nvSpPr>
        <p:spPr>
          <a:xfrm>
            <a:off x="2512571" y="4408309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ACD55582-7989-2348-92F4-8D4C3D3F88E5}"/>
              </a:ext>
            </a:extLst>
          </p:cNvPr>
          <p:cNvSpPr/>
          <p:nvPr/>
        </p:nvSpPr>
        <p:spPr>
          <a:xfrm>
            <a:off x="2512571" y="4955570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1B493398-9E19-B443-89A2-65BBD70FD8E6}"/>
              </a:ext>
            </a:extLst>
          </p:cNvPr>
          <p:cNvSpPr/>
          <p:nvPr/>
        </p:nvSpPr>
        <p:spPr>
          <a:xfrm>
            <a:off x="2512571" y="5502830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396B6043-4F3A-4E42-84CC-1037C1602ACF}"/>
              </a:ext>
            </a:extLst>
          </p:cNvPr>
          <p:cNvSpPr/>
          <p:nvPr/>
        </p:nvSpPr>
        <p:spPr>
          <a:xfrm>
            <a:off x="3059832" y="3861048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093EEE85-A09F-EF48-A9A1-FDF206486A5C}"/>
              </a:ext>
            </a:extLst>
          </p:cNvPr>
          <p:cNvSpPr/>
          <p:nvPr/>
        </p:nvSpPr>
        <p:spPr>
          <a:xfrm>
            <a:off x="3059832" y="4408309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1FFCDD18-71D8-C14A-ACB4-D24045156B62}"/>
              </a:ext>
            </a:extLst>
          </p:cNvPr>
          <p:cNvSpPr/>
          <p:nvPr/>
        </p:nvSpPr>
        <p:spPr>
          <a:xfrm>
            <a:off x="3059832" y="4955570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01CDE75F-005F-A244-BD39-C19D422A91B7}"/>
              </a:ext>
            </a:extLst>
          </p:cNvPr>
          <p:cNvSpPr/>
          <p:nvPr/>
        </p:nvSpPr>
        <p:spPr>
          <a:xfrm>
            <a:off x="3059832" y="5502830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35AB8073-415C-1545-B4FD-94E5C12C15F6}"/>
              </a:ext>
            </a:extLst>
          </p:cNvPr>
          <p:cNvSpPr/>
          <p:nvPr/>
        </p:nvSpPr>
        <p:spPr>
          <a:xfrm>
            <a:off x="323528" y="6050091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71C6471E-9219-7248-9EEA-77C8DBAB46AB}"/>
              </a:ext>
            </a:extLst>
          </p:cNvPr>
          <p:cNvSpPr/>
          <p:nvPr/>
        </p:nvSpPr>
        <p:spPr>
          <a:xfrm>
            <a:off x="870789" y="6050091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E3F2737F-B130-B74C-9225-E2BCB71C6D7E}"/>
              </a:ext>
            </a:extLst>
          </p:cNvPr>
          <p:cNvSpPr/>
          <p:nvPr/>
        </p:nvSpPr>
        <p:spPr>
          <a:xfrm>
            <a:off x="1418050" y="6050091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A473D1A9-7BE3-EF48-B01D-8B99976A32E9}"/>
              </a:ext>
            </a:extLst>
          </p:cNvPr>
          <p:cNvSpPr/>
          <p:nvPr/>
        </p:nvSpPr>
        <p:spPr>
          <a:xfrm>
            <a:off x="1965310" y="6050091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9F22921A-099C-F346-96DD-0A9DF73C9E86}"/>
              </a:ext>
            </a:extLst>
          </p:cNvPr>
          <p:cNvSpPr/>
          <p:nvPr/>
        </p:nvSpPr>
        <p:spPr>
          <a:xfrm>
            <a:off x="2512571" y="6050091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0C96DDB2-C2D0-8E4A-B7F9-AC1991ABA087}"/>
              </a:ext>
            </a:extLst>
          </p:cNvPr>
          <p:cNvSpPr/>
          <p:nvPr/>
        </p:nvSpPr>
        <p:spPr>
          <a:xfrm>
            <a:off x="3059832" y="6050091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04" name="図 103">
            <a:extLst>
              <a:ext uri="{FF2B5EF4-FFF2-40B4-BE49-F238E27FC236}">
                <a16:creationId xmlns:a16="http://schemas.microsoft.com/office/drawing/2014/main" id="{D4C61CE2-F6DD-C24F-B2AE-05AB3ECCF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6410131"/>
            <a:ext cx="734776" cy="360040"/>
          </a:xfrm>
          <a:prstGeom prst="rect">
            <a:avLst/>
          </a:prstGeom>
        </p:spPr>
      </p:pic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60B241D4-B876-3143-AAD6-0CCCB1EC6DDC}"/>
              </a:ext>
            </a:extLst>
          </p:cNvPr>
          <p:cNvSpPr/>
          <p:nvPr/>
        </p:nvSpPr>
        <p:spPr>
          <a:xfrm>
            <a:off x="4860032" y="3861048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691BAF1C-BC62-244E-BAA3-F6566BF6DF0F}"/>
              </a:ext>
            </a:extLst>
          </p:cNvPr>
          <p:cNvSpPr/>
          <p:nvPr/>
        </p:nvSpPr>
        <p:spPr>
          <a:xfrm>
            <a:off x="4860032" y="4408309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3F594578-5452-714C-BC57-7B91C28D9F2B}"/>
              </a:ext>
            </a:extLst>
          </p:cNvPr>
          <p:cNvSpPr/>
          <p:nvPr/>
        </p:nvSpPr>
        <p:spPr>
          <a:xfrm>
            <a:off x="4860032" y="4955570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BB84B3F9-8951-3B41-A6DA-7666A3BA6BFA}"/>
              </a:ext>
            </a:extLst>
          </p:cNvPr>
          <p:cNvSpPr/>
          <p:nvPr/>
        </p:nvSpPr>
        <p:spPr>
          <a:xfrm>
            <a:off x="4860032" y="5502830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F1C940A6-297B-E941-99E6-1FF2EC90E4CF}"/>
              </a:ext>
            </a:extLst>
          </p:cNvPr>
          <p:cNvSpPr/>
          <p:nvPr/>
        </p:nvSpPr>
        <p:spPr>
          <a:xfrm>
            <a:off x="5407293" y="3861048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78852941-2DA2-B841-83F5-0FC8700B31F8}"/>
              </a:ext>
            </a:extLst>
          </p:cNvPr>
          <p:cNvSpPr/>
          <p:nvPr/>
        </p:nvSpPr>
        <p:spPr>
          <a:xfrm>
            <a:off x="5407293" y="4408309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D643CE31-82CB-5F42-99A4-61D0278B7F44}"/>
              </a:ext>
            </a:extLst>
          </p:cNvPr>
          <p:cNvSpPr/>
          <p:nvPr/>
        </p:nvSpPr>
        <p:spPr>
          <a:xfrm>
            <a:off x="5407293" y="4955570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B55BD92B-6B87-E045-A7F7-E2F1BB3F1375}"/>
              </a:ext>
            </a:extLst>
          </p:cNvPr>
          <p:cNvSpPr/>
          <p:nvPr/>
        </p:nvSpPr>
        <p:spPr>
          <a:xfrm>
            <a:off x="5407293" y="5502830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6D771B25-F692-5245-B545-C350F603E513}"/>
              </a:ext>
            </a:extLst>
          </p:cNvPr>
          <p:cNvSpPr/>
          <p:nvPr/>
        </p:nvSpPr>
        <p:spPr>
          <a:xfrm>
            <a:off x="5954554" y="3861048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EFA0162C-4D11-604C-84AF-CB17D393DE67}"/>
              </a:ext>
            </a:extLst>
          </p:cNvPr>
          <p:cNvSpPr/>
          <p:nvPr/>
        </p:nvSpPr>
        <p:spPr>
          <a:xfrm>
            <a:off x="5954554" y="4408309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131EE3D0-165B-3B40-959A-2785631BB354}"/>
              </a:ext>
            </a:extLst>
          </p:cNvPr>
          <p:cNvSpPr/>
          <p:nvPr/>
        </p:nvSpPr>
        <p:spPr>
          <a:xfrm>
            <a:off x="5954554" y="4955570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4A37D167-48D3-1847-B58F-218D2250A453}"/>
              </a:ext>
            </a:extLst>
          </p:cNvPr>
          <p:cNvSpPr/>
          <p:nvPr/>
        </p:nvSpPr>
        <p:spPr>
          <a:xfrm>
            <a:off x="5954554" y="5502830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D4BA2E7C-D47F-4B45-8F99-AE16819226AA}"/>
              </a:ext>
            </a:extLst>
          </p:cNvPr>
          <p:cNvSpPr/>
          <p:nvPr/>
        </p:nvSpPr>
        <p:spPr>
          <a:xfrm>
            <a:off x="6501814" y="3861048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AF0FF07A-B3A6-7D4A-B960-93312ED86DEF}"/>
              </a:ext>
            </a:extLst>
          </p:cNvPr>
          <p:cNvSpPr/>
          <p:nvPr/>
        </p:nvSpPr>
        <p:spPr>
          <a:xfrm>
            <a:off x="6501814" y="4408309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5CECA6B0-DE7C-5041-9C75-85150D7D05EC}"/>
              </a:ext>
            </a:extLst>
          </p:cNvPr>
          <p:cNvSpPr/>
          <p:nvPr/>
        </p:nvSpPr>
        <p:spPr>
          <a:xfrm>
            <a:off x="6501814" y="4955570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7369A0DD-1393-9F4A-A41A-472C1169B14E}"/>
              </a:ext>
            </a:extLst>
          </p:cNvPr>
          <p:cNvSpPr/>
          <p:nvPr/>
        </p:nvSpPr>
        <p:spPr>
          <a:xfrm>
            <a:off x="6501814" y="5502830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120D83FF-5A5B-D444-A195-6C8AEC9FAE0D}"/>
              </a:ext>
            </a:extLst>
          </p:cNvPr>
          <p:cNvSpPr/>
          <p:nvPr/>
        </p:nvSpPr>
        <p:spPr>
          <a:xfrm>
            <a:off x="7049075" y="3861048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FB92723B-D054-C34D-AF53-11A31654E662}"/>
              </a:ext>
            </a:extLst>
          </p:cNvPr>
          <p:cNvSpPr/>
          <p:nvPr/>
        </p:nvSpPr>
        <p:spPr>
          <a:xfrm>
            <a:off x="7049075" y="4408309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AE216BD8-F6F3-9242-9207-D760E31A8374}"/>
              </a:ext>
            </a:extLst>
          </p:cNvPr>
          <p:cNvSpPr/>
          <p:nvPr/>
        </p:nvSpPr>
        <p:spPr>
          <a:xfrm>
            <a:off x="7049075" y="4955570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9C19F630-DA07-944A-AA69-1937D274A4D1}"/>
              </a:ext>
            </a:extLst>
          </p:cNvPr>
          <p:cNvSpPr/>
          <p:nvPr/>
        </p:nvSpPr>
        <p:spPr>
          <a:xfrm>
            <a:off x="7049075" y="5502830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EA1B075C-5365-4E45-BCC0-8EAC8727C52B}"/>
              </a:ext>
            </a:extLst>
          </p:cNvPr>
          <p:cNvSpPr/>
          <p:nvPr/>
        </p:nvSpPr>
        <p:spPr>
          <a:xfrm>
            <a:off x="7596336" y="3861048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6" name="正方形/長方形 125">
            <a:extLst>
              <a:ext uri="{FF2B5EF4-FFF2-40B4-BE49-F238E27FC236}">
                <a16:creationId xmlns:a16="http://schemas.microsoft.com/office/drawing/2014/main" id="{93013E85-D0BC-4346-A5FD-D761556A811C}"/>
              </a:ext>
            </a:extLst>
          </p:cNvPr>
          <p:cNvSpPr/>
          <p:nvPr/>
        </p:nvSpPr>
        <p:spPr>
          <a:xfrm>
            <a:off x="7596336" y="4408309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3D015795-73CA-D14A-8426-9F5C65B9D39D}"/>
              </a:ext>
            </a:extLst>
          </p:cNvPr>
          <p:cNvSpPr/>
          <p:nvPr/>
        </p:nvSpPr>
        <p:spPr>
          <a:xfrm>
            <a:off x="7596336" y="4955570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2C76BC38-1E60-A148-B9BD-8DF5EE6B5557}"/>
              </a:ext>
            </a:extLst>
          </p:cNvPr>
          <p:cNvSpPr/>
          <p:nvPr/>
        </p:nvSpPr>
        <p:spPr>
          <a:xfrm>
            <a:off x="7596336" y="5502830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D8326BCB-CE5E-7842-816E-A691D2B74F39}"/>
              </a:ext>
            </a:extLst>
          </p:cNvPr>
          <p:cNvSpPr/>
          <p:nvPr/>
        </p:nvSpPr>
        <p:spPr>
          <a:xfrm>
            <a:off x="4860032" y="6050091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E9E99D1B-51AB-E140-8E33-47ED7F46CD1D}"/>
              </a:ext>
            </a:extLst>
          </p:cNvPr>
          <p:cNvSpPr/>
          <p:nvPr/>
        </p:nvSpPr>
        <p:spPr>
          <a:xfrm>
            <a:off x="5407293" y="6050091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B79B8AD5-DDA6-3749-A720-6FCC502A8CB6}"/>
              </a:ext>
            </a:extLst>
          </p:cNvPr>
          <p:cNvSpPr/>
          <p:nvPr/>
        </p:nvSpPr>
        <p:spPr>
          <a:xfrm>
            <a:off x="5954554" y="6050091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ADC095E4-DC03-D94F-98CC-D3B4FAB09EDB}"/>
              </a:ext>
            </a:extLst>
          </p:cNvPr>
          <p:cNvSpPr/>
          <p:nvPr/>
        </p:nvSpPr>
        <p:spPr>
          <a:xfrm>
            <a:off x="6501814" y="6050091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E3C57467-94A3-BC4D-9F94-2D9278FCC312}"/>
              </a:ext>
            </a:extLst>
          </p:cNvPr>
          <p:cNvSpPr/>
          <p:nvPr/>
        </p:nvSpPr>
        <p:spPr>
          <a:xfrm>
            <a:off x="7049075" y="6050091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2CC68F37-01B3-6341-9EC0-306C4BF6BAE6}"/>
              </a:ext>
            </a:extLst>
          </p:cNvPr>
          <p:cNvSpPr/>
          <p:nvPr/>
        </p:nvSpPr>
        <p:spPr>
          <a:xfrm>
            <a:off x="7596336" y="6050091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36" name="図 135">
            <a:extLst>
              <a:ext uri="{FF2B5EF4-FFF2-40B4-BE49-F238E27FC236}">
                <a16:creationId xmlns:a16="http://schemas.microsoft.com/office/drawing/2014/main" id="{85A76B43-6A83-644C-A7E2-A6B65B963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264" y="6410131"/>
            <a:ext cx="734776" cy="360040"/>
          </a:xfrm>
          <a:prstGeom prst="rect">
            <a:avLst/>
          </a:prstGeom>
        </p:spPr>
      </p:pic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CDCA6E1B-012C-5E49-83CE-2994F5EF0220}"/>
              </a:ext>
            </a:extLst>
          </p:cNvPr>
          <p:cNvSpPr txBox="1"/>
          <p:nvPr/>
        </p:nvSpPr>
        <p:spPr>
          <a:xfrm>
            <a:off x="323528" y="107340"/>
            <a:ext cx="2028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1. </a:t>
            </a:r>
            <a:r>
              <a:rPr kumimoji="1" lang="ja-JP" altLang="en-US"/>
              <a:t>分かれ道に来た</a:t>
            </a:r>
          </a:p>
        </p:txBody>
      </p: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B9543A7D-5649-6F46-BC40-CBFA6266B6BC}"/>
              </a:ext>
            </a:extLst>
          </p:cNvPr>
          <p:cNvSpPr txBox="1"/>
          <p:nvPr/>
        </p:nvSpPr>
        <p:spPr>
          <a:xfrm>
            <a:off x="4860032" y="88796"/>
            <a:ext cx="3413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2. </a:t>
            </a:r>
            <a:r>
              <a:rPr kumimoji="1" lang="ja-JP" altLang="en-US"/>
              <a:t>とりあえず片方に進んで見る</a:t>
            </a:r>
          </a:p>
        </p:txBody>
      </p: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DF29E209-E4E9-034B-B675-7F1470A23579}"/>
              </a:ext>
            </a:extLst>
          </p:cNvPr>
          <p:cNvSpPr txBox="1"/>
          <p:nvPr/>
        </p:nvSpPr>
        <p:spPr>
          <a:xfrm>
            <a:off x="251520" y="3501008"/>
            <a:ext cx="3182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3. </a:t>
            </a:r>
            <a:r>
              <a:rPr kumimoji="1" lang="ja-JP" altLang="en-US"/>
              <a:t>行き止まりだったので戻る</a:t>
            </a: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A4B12B26-0BD8-094D-BA0C-84E21B189F8E}"/>
              </a:ext>
            </a:extLst>
          </p:cNvPr>
          <p:cNvSpPr txBox="1"/>
          <p:nvPr/>
        </p:nvSpPr>
        <p:spPr>
          <a:xfrm>
            <a:off x="4860032" y="3501008"/>
            <a:ext cx="364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4. </a:t>
            </a:r>
            <a:r>
              <a:rPr kumimoji="1" lang="ja-JP" altLang="en-US"/>
              <a:t>まだ試してない道があれば進む</a:t>
            </a:r>
          </a:p>
        </p:txBody>
      </p:sp>
      <p:sp>
        <p:nvSpPr>
          <p:cNvPr id="142" name="右矢印 141">
            <a:extLst>
              <a:ext uri="{FF2B5EF4-FFF2-40B4-BE49-F238E27FC236}">
                <a16:creationId xmlns:a16="http://schemas.microsoft.com/office/drawing/2014/main" id="{F9F95439-CD14-D348-93E7-E9AD15D78F7B}"/>
              </a:ext>
            </a:extLst>
          </p:cNvPr>
          <p:cNvSpPr/>
          <p:nvPr/>
        </p:nvSpPr>
        <p:spPr>
          <a:xfrm rot="5400000">
            <a:off x="961675" y="652961"/>
            <a:ext cx="325320" cy="27059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3" name="右矢印 142">
            <a:extLst>
              <a:ext uri="{FF2B5EF4-FFF2-40B4-BE49-F238E27FC236}">
                <a16:creationId xmlns:a16="http://schemas.microsoft.com/office/drawing/2014/main" id="{D1001853-9E92-F441-9018-3FAF92A6C3EA}"/>
              </a:ext>
            </a:extLst>
          </p:cNvPr>
          <p:cNvSpPr/>
          <p:nvPr/>
        </p:nvSpPr>
        <p:spPr>
          <a:xfrm rot="5400000">
            <a:off x="944236" y="1224116"/>
            <a:ext cx="325320" cy="27059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4" name="右矢印 143">
            <a:extLst>
              <a:ext uri="{FF2B5EF4-FFF2-40B4-BE49-F238E27FC236}">
                <a16:creationId xmlns:a16="http://schemas.microsoft.com/office/drawing/2014/main" id="{72D862F1-BC63-584C-9D29-6F300B299DB9}"/>
              </a:ext>
            </a:extLst>
          </p:cNvPr>
          <p:cNvSpPr/>
          <p:nvPr/>
        </p:nvSpPr>
        <p:spPr>
          <a:xfrm rot="5400000">
            <a:off x="5480741" y="648052"/>
            <a:ext cx="325320" cy="27059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5" name="右矢印 144">
            <a:extLst>
              <a:ext uri="{FF2B5EF4-FFF2-40B4-BE49-F238E27FC236}">
                <a16:creationId xmlns:a16="http://schemas.microsoft.com/office/drawing/2014/main" id="{EA2FBA92-4C4E-794D-B08B-377B0B31B1A2}"/>
              </a:ext>
            </a:extLst>
          </p:cNvPr>
          <p:cNvSpPr/>
          <p:nvPr/>
        </p:nvSpPr>
        <p:spPr>
          <a:xfrm rot="5400000">
            <a:off x="5480740" y="1224116"/>
            <a:ext cx="325320" cy="27059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右矢印 145">
            <a:extLst>
              <a:ext uri="{FF2B5EF4-FFF2-40B4-BE49-F238E27FC236}">
                <a16:creationId xmlns:a16="http://schemas.microsoft.com/office/drawing/2014/main" id="{E0BDC2C1-081E-814D-946E-0D4491368D68}"/>
              </a:ext>
            </a:extLst>
          </p:cNvPr>
          <p:cNvSpPr/>
          <p:nvPr/>
        </p:nvSpPr>
        <p:spPr>
          <a:xfrm rot="5400000">
            <a:off x="5480740" y="1800180"/>
            <a:ext cx="325320" cy="27059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0" name="右矢印 149">
            <a:extLst>
              <a:ext uri="{FF2B5EF4-FFF2-40B4-BE49-F238E27FC236}">
                <a16:creationId xmlns:a16="http://schemas.microsoft.com/office/drawing/2014/main" id="{964C2BC1-51B1-2A4F-8386-BDB6C0B59FCF}"/>
              </a:ext>
            </a:extLst>
          </p:cNvPr>
          <p:cNvSpPr/>
          <p:nvPr/>
        </p:nvSpPr>
        <p:spPr>
          <a:xfrm rot="5400000">
            <a:off x="944236" y="3960420"/>
            <a:ext cx="325320" cy="27059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右矢印 150">
            <a:extLst>
              <a:ext uri="{FF2B5EF4-FFF2-40B4-BE49-F238E27FC236}">
                <a16:creationId xmlns:a16="http://schemas.microsoft.com/office/drawing/2014/main" id="{398FEDE2-1B69-A444-A145-DE1A6148A917}"/>
              </a:ext>
            </a:extLst>
          </p:cNvPr>
          <p:cNvSpPr/>
          <p:nvPr/>
        </p:nvSpPr>
        <p:spPr>
          <a:xfrm rot="5400000">
            <a:off x="944235" y="4536484"/>
            <a:ext cx="325320" cy="27059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2" name="右矢印 151">
            <a:extLst>
              <a:ext uri="{FF2B5EF4-FFF2-40B4-BE49-F238E27FC236}">
                <a16:creationId xmlns:a16="http://schemas.microsoft.com/office/drawing/2014/main" id="{2246FC8F-40B3-DB42-A6A2-27095D925FEE}"/>
              </a:ext>
            </a:extLst>
          </p:cNvPr>
          <p:cNvSpPr/>
          <p:nvPr/>
        </p:nvSpPr>
        <p:spPr>
          <a:xfrm rot="5400000">
            <a:off x="944235" y="5112548"/>
            <a:ext cx="325320" cy="27059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4" name="右矢印 153">
            <a:extLst>
              <a:ext uri="{FF2B5EF4-FFF2-40B4-BE49-F238E27FC236}">
                <a16:creationId xmlns:a16="http://schemas.microsoft.com/office/drawing/2014/main" id="{EE2F8207-6CE3-834B-BD48-0ED074CF8DB1}"/>
              </a:ext>
            </a:extLst>
          </p:cNvPr>
          <p:cNvSpPr/>
          <p:nvPr/>
        </p:nvSpPr>
        <p:spPr>
          <a:xfrm rot="5400000">
            <a:off x="944236" y="5616604"/>
            <a:ext cx="325320" cy="27059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7" name="図 96">
            <a:extLst>
              <a:ext uri="{FF2B5EF4-FFF2-40B4-BE49-F238E27FC236}">
                <a16:creationId xmlns:a16="http://schemas.microsoft.com/office/drawing/2014/main" id="{BBB5B94C-7101-524D-A14E-22B39B7B9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216" y="5013176"/>
            <a:ext cx="397676" cy="458857"/>
          </a:xfrm>
          <a:prstGeom prst="rect">
            <a:avLst/>
          </a:prstGeom>
        </p:spPr>
      </p:pic>
      <p:sp>
        <p:nvSpPr>
          <p:cNvPr id="155" name="右矢印 154">
            <a:extLst>
              <a:ext uri="{FF2B5EF4-FFF2-40B4-BE49-F238E27FC236}">
                <a16:creationId xmlns:a16="http://schemas.microsoft.com/office/drawing/2014/main" id="{E8CEFE84-7290-CC4B-8510-231D6513F1F0}"/>
              </a:ext>
            </a:extLst>
          </p:cNvPr>
          <p:cNvSpPr/>
          <p:nvPr/>
        </p:nvSpPr>
        <p:spPr>
          <a:xfrm rot="5400000">
            <a:off x="5480741" y="3960420"/>
            <a:ext cx="325320" cy="27059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6" name="右矢印 155">
            <a:extLst>
              <a:ext uri="{FF2B5EF4-FFF2-40B4-BE49-F238E27FC236}">
                <a16:creationId xmlns:a16="http://schemas.microsoft.com/office/drawing/2014/main" id="{38E7F117-6094-704A-992D-69DFB2DC929F}"/>
              </a:ext>
            </a:extLst>
          </p:cNvPr>
          <p:cNvSpPr/>
          <p:nvPr/>
        </p:nvSpPr>
        <p:spPr>
          <a:xfrm rot="5400000">
            <a:off x="5480740" y="4536484"/>
            <a:ext cx="325320" cy="27059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7" name="右矢印 156">
            <a:extLst>
              <a:ext uri="{FF2B5EF4-FFF2-40B4-BE49-F238E27FC236}">
                <a16:creationId xmlns:a16="http://schemas.microsoft.com/office/drawing/2014/main" id="{A66F9988-1A4A-3B40-BFA4-D7336506B3EA}"/>
              </a:ext>
            </a:extLst>
          </p:cNvPr>
          <p:cNvSpPr/>
          <p:nvPr/>
        </p:nvSpPr>
        <p:spPr>
          <a:xfrm rot="5400000">
            <a:off x="5480740" y="5112548"/>
            <a:ext cx="325320" cy="27059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8" name="右矢印 157">
            <a:extLst>
              <a:ext uri="{FF2B5EF4-FFF2-40B4-BE49-F238E27FC236}">
                <a16:creationId xmlns:a16="http://schemas.microsoft.com/office/drawing/2014/main" id="{8BF0B681-A560-5248-8F53-32C3B3AC6D9C}"/>
              </a:ext>
            </a:extLst>
          </p:cNvPr>
          <p:cNvSpPr/>
          <p:nvPr/>
        </p:nvSpPr>
        <p:spPr>
          <a:xfrm rot="5400000">
            <a:off x="5480741" y="5616604"/>
            <a:ext cx="325320" cy="27059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9" name="右矢印 158">
            <a:extLst>
              <a:ext uri="{FF2B5EF4-FFF2-40B4-BE49-F238E27FC236}">
                <a16:creationId xmlns:a16="http://schemas.microsoft.com/office/drawing/2014/main" id="{6E15CCD0-FD78-2544-8263-4BB38634B7D3}"/>
              </a:ext>
            </a:extLst>
          </p:cNvPr>
          <p:cNvSpPr/>
          <p:nvPr/>
        </p:nvSpPr>
        <p:spPr>
          <a:xfrm>
            <a:off x="6084168" y="5085184"/>
            <a:ext cx="325320" cy="27059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0" name="図 159">
            <a:extLst>
              <a:ext uri="{FF2B5EF4-FFF2-40B4-BE49-F238E27FC236}">
                <a16:creationId xmlns:a16="http://schemas.microsoft.com/office/drawing/2014/main" id="{D686AB01-5B9D-EB42-91AD-0890C6DCE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5013176"/>
            <a:ext cx="397676" cy="458857"/>
          </a:xfrm>
          <a:prstGeom prst="rect">
            <a:avLst/>
          </a:prstGeom>
        </p:spPr>
      </p:pic>
      <p:sp>
        <p:nvSpPr>
          <p:cNvPr id="161" name="右矢印 160">
            <a:extLst>
              <a:ext uri="{FF2B5EF4-FFF2-40B4-BE49-F238E27FC236}">
                <a16:creationId xmlns:a16="http://schemas.microsoft.com/office/drawing/2014/main" id="{4D149ED8-65E7-2C4D-B873-3D7485CF3D6B}"/>
              </a:ext>
            </a:extLst>
          </p:cNvPr>
          <p:cNvSpPr/>
          <p:nvPr/>
        </p:nvSpPr>
        <p:spPr>
          <a:xfrm>
            <a:off x="4067944" y="1772816"/>
            <a:ext cx="432048" cy="3600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" name="右矢印 161">
            <a:extLst>
              <a:ext uri="{FF2B5EF4-FFF2-40B4-BE49-F238E27FC236}">
                <a16:creationId xmlns:a16="http://schemas.microsoft.com/office/drawing/2014/main" id="{FEF1620C-12E3-4145-BEFE-07943FA65448}"/>
              </a:ext>
            </a:extLst>
          </p:cNvPr>
          <p:cNvSpPr/>
          <p:nvPr/>
        </p:nvSpPr>
        <p:spPr>
          <a:xfrm rot="8100000">
            <a:off x="3987950" y="3457018"/>
            <a:ext cx="432048" cy="3600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3" name="右矢印 162">
            <a:extLst>
              <a:ext uri="{FF2B5EF4-FFF2-40B4-BE49-F238E27FC236}">
                <a16:creationId xmlns:a16="http://schemas.microsoft.com/office/drawing/2014/main" id="{0653FBE2-4252-9347-BE06-B2DBE9F5543C}"/>
              </a:ext>
            </a:extLst>
          </p:cNvPr>
          <p:cNvSpPr/>
          <p:nvPr/>
        </p:nvSpPr>
        <p:spPr>
          <a:xfrm>
            <a:off x="3995936" y="5301208"/>
            <a:ext cx="432048" cy="3600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8208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F97E8D0-A1D8-1648-823C-1D87DC57F0F0}"/>
              </a:ext>
            </a:extLst>
          </p:cNvPr>
          <p:cNvSpPr/>
          <p:nvPr/>
        </p:nvSpPr>
        <p:spPr>
          <a:xfrm>
            <a:off x="323528" y="548680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E9E332A-367A-484E-9E4D-6375FDB61C4F}"/>
              </a:ext>
            </a:extLst>
          </p:cNvPr>
          <p:cNvSpPr/>
          <p:nvPr/>
        </p:nvSpPr>
        <p:spPr>
          <a:xfrm>
            <a:off x="323528" y="1095941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C3FF193-6EAF-D644-84D0-CF057DB30947}"/>
              </a:ext>
            </a:extLst>
          </p:cNvPr>
          <p:cNvSpPr/>
          <p:nvPr/>
        </p:nvSpPr>
        <p:spPr>
          <a:xfrm>
            <a:off x="323528" y="1643202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E312CF6-FB67-5A45-85CB-F2AE245CB4CD}"/>
              </a:ext>
            </a:extLst>
          </p:cNvPr>
          <p:cNvSpPr/>
          <p:nvPr/>
        </p:nvSpPr>
        <p:spPr>
          <a:xfrm>
            <a:off x="323528" y="2190462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CB86B80-60AE-3447-BE4C-6FB9655B0AA4}"/>
              </a:ext>
            </a:extLst>
          </p:cNvPr>
          <p:cNvSpPr/>
          <p:nvPr/>
        </p:nvSpPr>
        <p:spPr>
          <a:xfrm>
            <a:off x="870789" y="548680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7F74F40-1912-AE48-93BD-22A3A614E7E9}"/>
              </a:ext>
            </a:extLst>
          </p:cNvPr>
          <p:cNvSpPr/>
          <p:nvPr/>
        </p:nvSpPr>
        <p:spPr>
          <a:xfrm>
            <a:off x="870789" y="1095941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057BDC4-F853-2F4C-AD9C-18C6E8D308C2}"/>
              </a:ext>
            </a:extLst>
          </p:cNvPr>
          <p:cNvSpPr/>
          <p:nvPr/>
        </p:nvSpPr>
        <p:spPr>
          <a:xfrm>
            <a:off x="870789" y="1643202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A1C3A89-ECDF-6249-AD06-4DC5CB6FEF13}"/>
              </a:ext>
            </a:extLst>
          </p:cNvPr>
          <p:cNvSpPr/>
          <p:nvPr/>
        </p:nvSpPr>
        <p:spPr>
          <a:xfrm>
            <a:off x="870789" y="2190462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129A2A6-47AC-7C4C-9EBE-5146D0775477}"/>
              </a:ext>
            </a:extLst>
          </p:cNvPr>
          <p:cNvSpPr/>
          <p:nvPr/>
        </p:nvSpPr>
        <p:spPr>
          <a:xfrm>
            <a:off x="1418050" y="548680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8573B19-9B8A-7F48-9B32-F91F8CB99566}"/>
              </a:ext>
            </a:extLst>
          </p:cNvPr>
          <p:cNvSpPr/>
          <p:nvPr/>
        </p:nvSpPr>
        <p:spPr>
          <a:xfrm>
            <a:off x="1418050" y="1095941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3658723-19AF-F44B-9F0B-77DF4B9F8BAB}"/>
              </a:ext>
            </a:extLst>
          </p:cNvPr>
          <p:cNvSpPr/>
          <p:nvPr/>
        </p:nvSpPr>
        <p:spPr>
          <a:xfrm>
            <a:off x="1418050" y="1643202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C701BD2-C4D9-D04A-A261-E123EDBE14DF}"/>
              </a:ext>
            </a:extLst>
          </p:cNvPr>
          <p:cNvSpPr/>
          <p:nvPr/>
        </p:nvSpPr>
        <p:spPr>
          <a:xfrm>
            <a:off x="1418050" y="2190462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1898EF0-28E8-6B42-867A-56EF300777CF}"/>
              </a:ext>
            </a:extLst>
          </p:cNvPr>
          <p:cNvSpPr/>
          <p:nvPr/>
        </p:nvSpPr>
        <p:spPr>
          <a:xfrm>
            <a:off x="1965310" y="548680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FD6BDEB5-0D51-C144-BE76-ED74362D7F50}"/>
              </a:ext>
            </a:extLst>
          </p:cNvPr>
          <p:cNvSpPr/>
          <p:nvPr/>
        </p:nvSpPr>
        <p:spPr>
          <a:xfrm>
            <a:off x="1965310" y="1095941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491BF7C-5917-B247-918D-59548A369FE7}"/>
              </a:ext>
            </a:extLst>
          </p:cNvPr>
          <p:cNvSpPr/>
          <p:nvPr/>
        </p:nvSpPr>
        <p:spPr>
          <a:xfrm>
            <a:off x="1965310" y="1643202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DD9FC7B1-C05D-644E-A392-28C796F22E54}"/>
              </a:ext>
            </a:extLst>
          </p:cNvPr>
          <p:cNvSpPr/>
          <p:nvPr/>
        </p:nvSpPr>
        <p:spPr>
          <a:xfrm>
            <a:off x="1965310" y="2190462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673B0EF-B6C5-C248-A45E-E19DE6754414}"/>
              </a:ext>
            </a:extLst>
          </p:cNvPr>
          <p:cNvSpPr/>
          <p:nvPr/>
        </p:nvSpPr>
        <p:spPr>
          <a:xfrm>
            <a:off x="2512571" y="548680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8283F87C-7DDD-5E44-9510-6F9BA84A0250}"/>
              </a:ext>
            </a:extLst>
          </p:cNvPr>
          <p:cNvSpPr/>
          <p:nvPr/>
        </p:nvSpPr>
        <p:spPr>
          <a:xfrm>
            <a:off x="2512571" y="1095941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3D4099C1-C382-744D-84E5-23E558639355}"/>
              </a:ext>
            </a:extLst>
          </p:cNvPr>
          <p:cNvSpPr/>
          <p:nvPr/>
        </p:nvSpPr>
        <p:spPr>
          <a:xfrm>
            <a:off x="2512571" y="1643202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D2497DBB-A36E-2C46-883E-A0C392DCA0F1}"/>
              </a:ext>
            </a:extLst>
          </p:cNvPr>
          <p:cNvSpPr/>
          <p:nvPr/>
        </p:nvSpPr>
        <p:spPr>
          <a:xfrm>
            <a:off x="2512571" y="2190462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29B41B49-08BC-774B-87AD-85F49D47E906}"/>
              </a:ext>
            </a:extLst>
          </p:cNvPr>
          <p:cNvSpPr/>
          <p:nvPr/>
        </p:nvSpPr>
        <p:spPr>
          <a:xfrm>
            <a:off x="3059832" y="548680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4DB0AB76-0ABE-1144-AE98-61EAF41B5BC8}"/>
              </a:ext>
            </a:extLst>
          </p:cNvPr>
          <p:cNvSpPr/>
          <p:nvPr/>
        </p:nvSpPr>
        <p:spPr>
          <a:xfrm>
            <a:off x="3059832" y="1095941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39778594-70CB-AE42-8F5B-E0FE8D7BC043}"/>
              </a:ext>
            </a:extLst>
          </p:cNvPr>
          <p:cNvSpPr/>
          <p:nvPr/>
        </p:nvSpPr>
        <p:spPr>
          <a:xfrm>
            <a:off x="3059832" y="1643202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13ECCF6-F0E6-904B-B290-FD83F3BDFF0F}"/>
              </a:ext>
            </a:extLst>
          </p:cNvPr>
          <p:cNvSpPr/>
          <p:nvPr/>
        </p:nvSpPr>
        <p:spPr>
          <a:xfrm>
            <a:off x="3059832" y="2190462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83D77A26-F3DC-4445-92EE-4139BAA3C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276872"/>
            <a:ext cx="397676" cy="458857"/>
          </a:xfrm>
          <a:prstGeom prst="rect">
            <a:avLst/>
          </a:prstGeom>
        </p:spPr>
      </p:pic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C942A051-A99A-9447-A40A-101182E3D2F4}"/>
              </a:ext>
            </a:extLst>
          </p:cNvPr>
          <p:cNvSpPr/>
          <p:nvPr/>
        </p:nvSpPr>
        <p:spPr>
          <a:xfrm>
            <a:off x="323528" y="2737723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C7BC3D49-0840-5C40-A856-3541072F7D94}"/>
              </a:ext>
            </a:extLst>
          </p:cNvPr>
          <p:cNvSpPr/>
          <p:nvPr/>
        </p:nvSpPr>
        <p:spPr>
          <a:xfrm>
            <a:off x="870789" y="2737723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64A1583C-4F1F-4445-8C73-680AD52F6531}"/>
              </a:ext>
            </a:extLst>
          </p:cNvPr>
          <p:cNvSpPr/>
          <p:nvPr/>
        </p:nvSpPr>
        <p:spPr>
          <a:xfrm>
            <a:off x="1418050" y="2737723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CA099E5C-35CA-6E4D-9548-866BF34ADE2A}"/>
              </a:ext>
            </a:extLst>
          </p:cNvPr>
          <p:cNvSpPr/>
          <p:nvPr/>
        </p:nvSpPr>
        <p:spPr>
          <a:xfrm>
            <a:off x="1965310" y="2737723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9B23AAE9-1908-944B-BF3D-9D1E47FBDD79}"/>
              </a:ext>
            </a:extLst>
          </p:cNvPr>
          <p:cNvSpPr/>
          <p:nvPr/>
        </p:nvSpPr>
        <p:spPr>
          <a:xfrm>
            <a:off x="2512571" y="2737723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C3CFC899-E31E-8042-85E5-C7069998AB5F}"/>
              </a:ext>
            </a:extLst>
          </p:cNvPr>
          <p:cNvSpPr/>
          <p:nvPr/>
        </p:nvSpPr>
        <p:spPr>
          <a:xfrm>
            <a:off x="3059832" y="2737723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33" name="図 32">
            <a:extLst>
              <a:ext uri="{FF2B5EF4-FFF2-40B4-BE49-F238E27FC236}">
                <a16:creationId xmlns:a16="http://schemas.microsoft.com/office/drawing/2014/main" id="{0686D4FF-E974-A948-A6A5-C819C64A8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3097763"/>
            <a:ext cx="734776" cy="360040"/>
          </a:xfrm>
          <a:prstGeom prst="rect">
            <a:avLst/>
          </a:prstGeom>
        </p:spPr>
      </p:pic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B2A4FFA7-860C-9647-BD73-5F7A0ACF5C98}"/>
              </a:ext>
            </a:extLst>
          </p:cNvPr>
          <p:cNvSpPr/>
          <p:nvPr/>
        </p:nvSpPr>
        <p:spPr>
          <a:xfrm>
            <a:off x="4860032" y="548680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7E1904FF-5FEF-D942-B01C-A9CB5B24F674}"/>
              </a:ext>
            </a:extLst>
          </p:cNvPr>
          <p:cNvSpPr/>
          <p:nvPr/>
        </p:nvSpPr>
        <p:spPr>
          <a:xfrm>
            <a:off x="4860032" y="1095941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89CD788F-8D45-6E4F-A3DC-5A3E2E6F9D71}"/>
              </a:ext>
            </a:extLst>
          </p:cNvPr>
          <p:cNvSpPr/>
          <p:nvPr/>
        </p:nvSpPr>
        <p:spPr>
          <a:xfrm>
            <a:off x="4860032" y="1643202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7DB7FD0B-1B95-174A-BC77-70ADBB9F532B}"/>
              </a:ext>
            </a:extLst>
          </p:cNvPr>
          <p:cNvSpPr/>
          <p:nvPr/>
        </p:nvSpPr>
        <p:spPr>
          <a:xfrm>
            <a:off x="4860032" y="2190462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0C27F1CA-A669-D442-9E1F-00FD11901082}"/>
              </a:ext>
            </a:extLst>
          </p:cNvPr>
          <p:cNvSpPr/>
          <p:nvPr/>
        </p:nvSpPr>
        <p:spPr>
          <a:xfrm>
            <a:off x="5407293" y="548680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8FE527EA-6063-6F45-A827-97CB4BBEC2C6}"/>
              </a:ext>
            </a:extLst>
          </p:cNvPr>
          <p:cNvSpPr/>
          <p:nvPr/>
        </p:nvSpPr>
        <p:spPr>
          <a:xfrm>
            <a:off x="5407293" y="1095941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7024413E-77C6-404E-B669-7C2B47845B40}"/>
              </a:ext>
            </a:extLst>
          </p:cNvPr>
          <p:cNvSpPr/>
          <p:nvPr/>
        </p:nvSpPr>
        <p:spPr>
          <a:xfrm>
            <a:off x="5407293" y="1643202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5DDDAA0E-60A5-2841-9C77-9803C3392DF9}"/>
              </a:ext>
            </a:extLst>
          </p:cNvPr>
          <p:cNvSpPr/>
          <p:nvPr/>
        </p:nvSpPr>
        <p:spPr>
          <a:xfrm>
            <a:off x="5407293" y="2190462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437CF288-3B95-F34A-85D9-2FA8F3D1F79B}"/>
              </a:ext>
            </a:extLst>
          </p:cNvPr>
          <p:cNvSpPr/>
          <p:nvPr/>
        </p:nvSpPr>
        <p:spPr>
          <a:xfrm>
            <a:off x="5954554" y="548680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77215FD9-6234-C941-895F-DB5566B8A587}"/>
              </a:ext>
            </a:extLst>
          </p:cNvPr>
          <p:cNvSpPr/>
          <p:nvPr/>
        </p:nvSpPr>
        <p:spPr>
          <a:xfrm>
            <a:off x="5954554" y="1095941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9C36CE82-449A-024C-8878-896E86CFA79B}"/>
              </a:ext>
            </a:extLst>
          </p:cNvPr>
          <p:cNvSpPr/>
          <p:nvPr/>
        </p:nvSpPr>
        <p:spPr>
          <a:xfrm>
            <a:off x="5954554" y="1643202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E26857F4-03BF-1640-A5FA-B53387D78D07}"/>
              </a:ext>
            </a:extLst>
          </p:cNvPr>
          <p:cNvSpPr/>
          <p:nvPr/>
        </p:nvSpPr>
        <p:spPr>
          <a:xfrm>
            <a:off x="5954554" y="2190462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BFA7DEF8-CFC8-7D40-8133-62E0BEC3EAE0}"/>
              </a:ext>
            </a:extLst>
          </p:cNvPr>
          <p:cNvSpPr/>
          <p:nvPr/>
        </p:nvSpPr>
        <p:spPr>
          <a:xfrm>
            <a:off x="6501814" y="548680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8ADADD0B-D602-5042-AD2D-DA095B447641}"/>
              </a:ext>
            </a:extLst>
          </p:cNvPr>
          <p:cNvSpPr/>
          <p:nvPr/>
        </p:nvSpPr>
        <p:spPr>
          <a:xfrm>
            <a:off x="6501814" y="1095941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5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342A5F7E-E672-D24A-BB56-43446E2BDDF8}"/>
              </a:ext>
            </a:extLst>
          </p:cNvPr>
          <p:cNvSpPr/>
          <p:nvPr/>
        </p:nvSpPr>
        <p:spPr>
          <a:xfrm>
            <a:off x="6501814" y="1643202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4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E8E6992C-A5B9-2C43-A3F5-BCC9BC01C261}"/>
              </a:ext>
            </a:extLst>
          </p:cNvPr>
          <p:cNvSpPr/>
          <p:nvPr/>
        </p:nvSpPr>
        <p:spPr>
          <a:xfrm>
            <a:off x="6501814" y="2190462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5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92649E84-8036-8D42-A1EE-8D8EEF2A99ED}"/>
              </a:ext>
            </a:extLst>
          </p:cNvPr>
          <p:cNvSpPr/>
          <p:nvPr/>
        </p:nvSpPr>
        <p:spPr>
          <a:xfrm>
            <a:off x="7049075" y="548680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2A454B2C-8859-484D-915B-4C87F00EC1D3}"/>
              </a:ext>
            </a:extLst>
          </p:cNvPr>
          <p:cNvSpPr/>
          <p:nvPr/>
        </p:nvSpPr>
        <p:spPr>
          <a:xfrm>
            <a:off x="7049075" y="1095941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6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7BC9CE79-0D19-9B4A-B782-6848B3ADC09B}"/>
              </a:ext>
            </a:extLst>
          </p:cNvPr>
          <p:cNvSpPr/>
          <p:nvPr/>
        </p:nvSpPr>
        <p:spPr>
          <a:xfrm>
            <a:off x="7049075" y="1643202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DF51E727-760F-8C48-8A20-1AE8A4FDAEB5}"/>
              </a:ext>
            </a:extLst>
          </p:cNvPr>
          <p:cNvSpPr/>
          <p:nvPr/>
        </p:nvSpPr>
        <p:spPr>
          <a:xfrm>
            <a:off x="7049075" y="2190462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6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B2FB4577-3213-8F4E-8FC5-D9F239A24ADC}"/>
              </a:ext>
            </a:extLst>
          </p:cNvPr>
          <p:cNvSpPr/>
          <p:nvPr/>
        </p:nvSpPr>
        <p:spPr>
          <a:xfrm>
            <a:off x="7596336" y="548680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50610E8F-DEBE-E24B-AB0D-6A56044CE3E7}"/>
              </a:ext>
            </a:extLst>
          </p:cNvPr>
          <p:cNvSpPr/>
          <p:nvPr/>
        </p:nvSpPr>
        <p:spPr>
          <a:xfrm>
            <a:off x="7596336" y="1095941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19C939CC-E24A-F449-821C-C224B48C99E6}"/>
              </a:ext>
            </a:extLst>
          </p:cNvPr>
          <p:cNvSpPr/>
          <p:nvPr/>
        </p:nvSpPr>
        <p:spPr>
          <a:xfrm>
            <a:off x="7596336" y="1643202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72E1B1AC-A747-7942-A56C-BD0D6682AF6E}"/>
              </a:ext>
            </a:extLst>
          </p:cNvPr>
          <p:cNvSpPr/>
          <p:nvPr/>
        </p:nvSpPr>
        <p:spPr>
          <a:xfrm>
            <a:off x="7596336" y="2190462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DDB8ED3A-870F-A94E-B12B-C19E146C490F}"/>
              </a:ext>
            </a:extLst>
          </p:cNvPr>
          <p:cNvSpPr/>
          <p:nvPr/>
        </p:nvSpPr>
        <p:spPr>
          <a:xfrm>
            <a:off x="4860032" y="2737723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DBB6E95F-5CE1-2B47-8EF3-6AC2EF97C832}"/>
              </a:ext>
            </a:extLst>
          </p:cNvPr>
          <p:cNvSpPr/>
          <p:nvPr/>
        </p:nvSpPr>
        <p:spPr>
          <a:xfrm>
            <a:off x="5407293" y="2737723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B024D9E5-EB6F-834B-A70C-CEF90A98DCF6}"/>
              </a:ext>
            </a:extLst>
          </p:cNvPr>
          <p:cNvSpPr/>
          <p:nvPr/>
        </p:nvSpPr>
        <p:spPr>
          <a:xfrm>
            <a:off x="5954554" y="2737723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E4422BBD-C2F2-5A4A-8A13-913D5D5096DD}"/>
              </a:ext>
            </a:extLst>
          </p:cNvPr>
          <p:cNvSpPr/>
          <p:nvPr/>
        </p:nvSpPr>
        <p:spPr>
          <a:xfrm>
            <a:off x="6501814" y="2737723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9AF4898B-5492-8440-B8A5-5657B6C312E1}"/>
              </a:ext>
            </a:extLst>
          </p:cNvPr>
          <p:cNvSpPr/>
          <p:nvPr/>
        </p:nvSpPr>
        <p:spPr>
          <a:xfrm>
            <a:off x="7049075" y="2737723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7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6904E37C-E1DC-A84D-A6C1-1D011AAE5296}"/>
              </a:ext>
            </a:extLst>
          </p:cNvPr>
          <p:cNvSpPr/>
          <p:nvPr/>
        </p:nvSpPr>
        <p:spPr>
          <a:xfrm>
            <a:off x="7596336" y="2737723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67" name="図 66">
            <a:extLst>
              <a:ext uri="{FF2B5EF4-FFF2-40B4-BE49-F238E27FC236}">
                <a16:creationId xmlns:a16="http://schemas.microsoft.com/office/drawing/2014/main" id="{D3A4115B-976D-CA46-A77D-4B6089410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264" y="3097763"/>
            <a:ext cx="734776" cy="360040"/>
          </a:xfrm>
          <a:prstGeom prst="rect">
            <a:avLst/>
          </a:prstGeom>
        </p:spPr>
      </p:pic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C427B4EC-7309-C240-91A2-3663B321626D}"/>
              </a:ext>
            </a:extLst>
          </p:cNvPr>
          <p:cNvSpPr txBox="1"/>
          <p:nvPr/>
        </p:nvSpPr>
        <p:spPr>
          <a:xfrm>
            <a:off x="323528" y="107340"/>
            <a:ext cx="3696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1.  </a:t>
            </a:r>
            <a:r>
              <a:rPr kumimoji="1" lang="ja-JP" altLang="en-US"/>
              <a:t>スタートからの距離を記録する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F3407541-8FA9-9F40-919D-5CB2734BD776}"/>
              </a:ext>
            </a:extLst>
          </p:cNvPr>
          <p:cNvSpPr txBox="1"/>
          <p:nvPr/>
        </p:nvSpPr>
        <p:spPr>
          <a:xfrm>
            <a:off x="4716016" y="116632"/>
            <a:ext cx="2489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2. </a:t>
            </a:r>
            <a:r>
              <a:rPr kumimoji="1" lang="ja-JP" altLang="en-US"/>
              <a:t>距離地図が完成する</a:t>
            </a: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7C333A6C-7894-FB4F-80ED-98E594890EA4}"/>
              </a:ext>
            </a:extLst>
          </p:cNvPr>
          <p:cNvSpPr/>
          <p:nvPr/>
        </p:nvSpPr>
        <p:spPr>
          <a:xfrm>
            <a:off x="323528" y="3861048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8C1AD5E0-3BAC-774A-8D19-4E8BDC0BC9F8}"/>
              </a:ext>
            </a:extLst>
          </p:cNvPr>
          <p:cNvSpPr/>
          <p:nvPr/>
        </p:nvSpPr>
        <p:spPr>
          <a:xfrm>
            <a:off x="323528" y="4408309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9C9207EE-844B-904A-9357-F48FB15AF460}"/>
              </a:ext>
            </a:extLst>
          </p:cNvPr>
          <p:cNvSpPr/>
          <p:nvPr/>
        </p:nvSpPr>
        <p:spPr>
          <a:xfrm>
            <a:off x="323528" y="4955570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693CCBB-FF0C-6A45-92A3-666C262D1E03}"/>
              </a:ext>
            </a:extLst>
          </p:cNvPr>
          <p:cNvSpPr/>
          <p:nvPr/>
        </p:nvSpPr>
        <p:spPr>
          <a:xfrm>
            <a:off x="323528" y="5502830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B1A50432-CD8A-1F48-B201-4EA59A3CFDD6}"/>
              </a:ext>
            </a:extLst>
          </p:cNvPr>
          <p:cNvSpPr/>
          <p:nvPr/>
        </p:nvSpPr>
        <p:spPr>
          <a:xfrm>
            <a:off x="870789" y="3861048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98CAEFF5-E3C0-DA4F-822C-51B0EA61A9DA}"/>
              </a:ext>
            </a:extLst>
          </p:cNvPr>
          <p:cNvSpPr/>
          <p:nvPr/>
        </p:nvSpPr>
        <p:spPr>
          <a:xfrm>
            <a:off x="870789" y="4408309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76ADB649-D2C6-F248-B783-A9948E72E2AA}"/>
              </a:ext>
            </a:extLst>
          </p:cNvPr>
          <p:cNvSpPr/>
          <p:nvPr/>
        </p:nvSpPr>
        <p:spPr>
          <a:xfrm>
            <a:off x="870789" y="4955570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915D86A1-4C99-D645-8FA0-2A78C030895D}"/>
              </a:ext>
            </a:extLst>
          </p:cNvPr>
          <p:cNvSpPr/>
          <p:nvPr/>
        </p:nvSpPr>
        <p:spPr>
          <a:xfrm>
            <a:off x="870789" y="5502830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56D6A518-FD51-704A-81C4-8E64CEB22E81}"/>
              </a:ext>
            </a:extLst>
          </p:cNvPr>
          <p:cNvSpPr/>
          <p:nvPr/>
        </p:nvSpPr>
        <p:spPr>
          <a:xfrm>
            <a:off x="1418050" y="3861048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A956D817-11EE-214C-B596-5FE9BA5011CE}"/>
              </a:ext>
            </a:extLst>
          </p:cNvPr>
          <p:cNvSpPr/>
          <p:nvPr/>
        </p:nvSpPr>
        <p:spPr>
          <a:xfrm>
            <a:off x="1418050" y="4408309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29A7AC6F-E236-414C-AA11-3ABF42ECEAAA}"/>
              </a:ext>
            </a:extLst>
          </p:cNvPr>
          <p:cNvSpPr/>
          <p:nvPr/>
        </p:nvSpPr>
        <p:spPr>
          <a:xfrm>
            <a:off x="1418050" y="4955570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F6DE6038-A192-964B-B127-A8DED70B19BE}"/>
              </a:ext>
            </a:extLst>
          </p:cNvPr>
          <p:cNvSpPr/>
          <p:nvPr/>
        </p:nvSpPr>
        <p:spPr>
          <a:xfrm>
            <a:off x="1418050" y="5502830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0A60E427-F1E7-B24F-BFEF-8A83096FD31C}"/>
              </a:ext>
            </a:extLst>
          </p:cNvPr>
          <p:cNvSpPr/>
          <p:nvPr/>
        </p:nvSpPr>
        <p:spPr>
          <a:xfrm>
            <a:off x="1965310" y="3861048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09216844-69D8-044E-AF4D-FD073539CA9B}"/>
              </a:ext>
            </a:extLst>
          </p:cNvPr>
          <p:cNvSpPr/>
          <p:nvPr/>
        </p:nvSpPr>
        <p:spPr>
          <a:xfrm>
            <a:off x="1965310" y="4408309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5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8AF56149-186E-8043-B2D6-00E3AAF49754}"/>
              </a:ext>
            </a:extLst>
          </p:cNvPr>
          <p:cNvSpPr/>
          <p:nvPr/>
        </p:nvSpPr>
        <p:spPr>
          <a:xfrm>
            <a:off x="1965310" y="4955570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4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0EDC6243-746B-2C4C-9594-56E2F9D5FA79}"/>
              </a:ext>
            </a:extLst>
          </p:cNvPr>
          <p:cNvSpPr/>
          <p:nvPr/>
        </p:nvSpPr>
        <p:spPr>
          <a:xfrm>
            <a:off x="1965310" y="5502830"/>
            <a:ext cx="547261" cy="547261"/>
          </a:xfrm>
          <a:prstGeom prst="rect">
            <a:avLst/>
          </a:prstGeom>
          <a:solidFill>
            <a:srgbClr val="FF7E79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5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B6D848E8-3DBF-FB4C-B177-814C885CA72A}"/>
              </a:ext>
            </a:extLst>
          </p:cNvPr>
          <p:cNvSpPr/>
          <p:nvPr/>
        </p:nvSpPr>
        <p:spPr>
          <a:xfrm>
            <a:off x="2512571" y="3861048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A15B2CE9-EA33-0B47-B9E7-928E289D9B0C}"/>
              </a:ext>
            </a:extLst>
          </p:cNvPr>
          <p:cNvSpPr/>
          <p:nvPr/>
        </p:nvSpPr>
        <p:spPr>
          <a:xfrm>
            <a:off x="2512571" y="4408309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6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2D2E92F2-EC40-BC49-A7BF-050EC6777E05}"/>
              </a:ext>
            </a:extLst>
          </p:cNvPr>
          <p:cNvSpPr/>
          <p:nvPr/>
        </p:nvSpPr>
        <p:spPr>
          <a:xfrm>
            <a:off x="2512571" y="4955570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60057C99-7808-C54E-97E4-1EB542F4649E}"/>
              </a:ext>
            </a:extLst>
          </p:cNvPr>
          <p:cNvSpPr/>
          <p:nvPr/>
        </p:nvSpPr>
        <p:spPr>
          <a:xfrm>
            <a:off x="2512571" y="5502830"/>
            <a:ext cx="547261" cy="547261"/>
          </a:xfrm>
          <a:prstGeom prst="rect">
            <a:avLst/>
          </a:prstGeom>
          <a:solidFill>
            <a:srgbClr val="FF7E79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6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65815204-A3CE-894D-9389-154BA5AD6C3E}"/>
              </a:ext>
            </a:extLst>
          </p:cNvPr>
          <p:cNvSpPr/>
          <p:nvPr/>
        </p:nvSpPr>
        <p:spPr>
          <a:xfrm>
            <a:off x="3059832" y="3861048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C5A12576-FB27-E34A-A93A-01E8840FD12F}"/>
              </a:ext>
            </a:extLst>
          </p:cNvPr>
          <p:cNvSpPr/>
          <p:nvPr/>
        </p:nvSpPr>
        <p:spPr>
          <a:xfrm>
            <a:off x="3059832" y="4408309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7E0D922E-5AEA-9D46-AA0E-D949D5A6655B}"/>
              </a:ext>
            </a:extLst>
          </p:cNvPr>
          <p:cNvSpPr/>
          <p:nvPr/>
        </p:nvSpPr>
        <p:spPr>
          <a:xfrm>
            <a:off x="3059832" y="4955570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07FC3625-FA62-454B-9496-1FE43AEA206F}"/>
              </a:ext>
            </a:extLst>
          </p:cNvPr>
          <p:cNvSpPr/>
          <p:nvPr/>
        </p:nvSpPr>
        <p:spPr>
          <a:xfrm>
            <a:off x="3059832" y="5502830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69FB7DDB-AF98-AF49-B1DE-0B7DD0E9F0AB}"/>
              </a:ext>
            </a:extLst>
          </p:cNvPr>
          <p:cNvSpPr/>
          <p:nvPr/>
        </p:nvSpPr>
        <p:spPr>
          <a:xfrm>
            <a:off x="323528" y="6050091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FAF7AE33-6D01-2840-A479-F5D6B71CD579}"/>
              </a:ext>
            </a:extLst>
          </p:cNvPr>
          <p:cNvSpPr/>
          <p:nvPr/>
        </p:nvSpPr>
        <p:spPr>
          <a:xfrm>
            <a:off x="870789" y="6050091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8351E306-75E5-4545-BD19-51F854DDE8EC}"/>
              </a:ext>
            </a:extLst>
          </p:cNvPr>
          <p:cNvSpPr/>
          <p:nvPr/>
        </p:nvSpPr>
        <p:spPr>
          <a:xfrm>
            <a:off x="1418050" y="6050091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FA1BF2FE-815A-C84C-B44F-A517C37620A6}"/>
              </a:ext>
            </a:extLst>
          </p:cNvPr>
          <p:cNvSpPr/>
          <p:nvPr/>
        </p:nvSpPr>
        <p:spPr>
          <a:xfrm>
            <a:off x="1965310" y="6050091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133FAC14-E451-2745-8FF8-08A611CB6274}"/>
              </a:ext>
            </a:extLst>
          </p:cNvPr>
          <p:cNvSpPr/>
          <p:nvPr/>
        </p:nvSpPr>
        <p:spPr>
          <a:xfrm>
            <a:off x="2512571" y="6050091"/>
            <a:ext cx="547261" cy="547261"/>
          </a:xfrm>
          <a:prstGeom prst="rect">
            <a:avLst/>
          </a:prstGeom>
          <a:solidFill>
            <a:srgbClr val="FF7E79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7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A2EA2B22-3168-1A4F-9CB3-BBB15A9DEE0A}"/>
              </a:ext>
            </a:extLst>
          </p:cNvPr>
          <p:cNvSpPr/>
          <p:nvPr/>
        </p:nvSpPr>
        <p:spPr>
          <a:xfrm>
            <a:off x="3059832" y="6050091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02" name="図 101">
            <a:extLst>
              <a:ext uri="{FF2B5EF4-FFF2-40B4-BE49-F238E27FC236}">
                <a16:creationId xmlns:a16="http://schemas.microsoft.com/office/drawing/2014/main" id="{871CA1CE-27B0-EC49-AF12-6D5A8668E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6410131"/>
            <a:ext cx="734776" cy="360040"/>
          </a:xfrm>
          <a:prstGeom prst="rect">
            <a:avLst/>
          </a:prstGeom>
        </p:spPr>
      </p:pic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962C629C-4910-EE46-9C38-F496CEC723D7}"/>
              </a:ext>
            </a:extLst>
          </p:cNvPr>
          <p:cNvSpPr/>
          <p:nvPr/>
        </p:nvSpPr>
        <p:spPr>
          <a:xfrm>
            <a:off x="4860032" y="3861048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2EAA6DAD-49C4-AF4B-97BC-EC56872A43FA}"/>
              </a:ext>
            </a:extLst>
          </p:cNvPr>
          <p:cNvSpPr/>
          <p:nvPr/>
        </p:nvSpPr>
        <p:spPr>
          <a:xfrm>
            <a:off x="4860032" y="4408309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D43A6F48-C593-F64F-9654-A0090CB54D1E}"/>
              </a:ext>
            </a:extLst>
          </p:cNvPr>
          <p:cNvSpPr/>
          <p:nvPr/>
        </p:nvSpPr>
        <p:spPr>
          <a:xfrm>
            <a:off x="4860032" y="4955570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CBF5C0C1-B148-7049-B9E6-F25147F26039}"/>
              </a:ext>
            </a:extLst>
          </p:cNvPr>
          <p:cNvSpPr/>
          <p:nvPr/>
        </p:nvSpPr>
        <p:spPr>
          <a:xfrm>
            <a:off x="4860032" y="5502830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7F0CE54E-2C7F-BA48-9E86-95A1E5586ADF}"/>
              </a:ext>
            </a:extLst>
          </p:cNvPr>
          <p:cNvSpPr/>
          <p:nvPr/>
        </p:nvSpPr>
        <p:spPr>
          <a:xfrm>
            <a:off x="5407293" y="3861048"/>
            <a:ext cx="547261" cy="547261"/>
          </a:xfrm>
          <a:prstGeom prst="rect">
            <a:avLst/>
          </a:prstGeom>
          <a:solidFill>
            <a:srgbClr val="FF7E79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80E59A04-DA6F-9942-8764-6DD9EB6CA3E9}"/>
              </a:ext>
            </a:extLst>
          </p:cNvPr>
          <p:cNvSpPr/>
          <p:nvPr/>
        </p:nvSpPr>
        <p:spPr>
          <a:xfrm>
            <a:off x="5407293" y="4408309"/>
            <a:ext cx="547261" cy="547261"/>
          </a:xfrm>
          <a:prstGeom prst="rect">
            <a:avLst/>
          </a:prstGeom>
          <a:solidFill>
            <a:srgbClr val="FF7E79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85D87FB8-FDC2-024C-A315-585478159ADE}"/>
              </a:ext>
            </a:extLst>
          </p:cNvPr>
          <p:cNvSpPr/>
          <p:nvPr/>
        </p:nvSpPr>
        <p:spPr>
          <a:xfrm>
            <a:off x="5407293" y="4955570"/>
            <a:ext cx="547261" cy="547261"/>
          </a:xfrm>
          <a:prstGeom prst="rect">
            <a:avLst/>
          </a:prstGeom>
          <a:solidFill>
            <a:srgbClr val="FF7E79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81D00974-39E9-4244-A000-E6E274B3E016}"/>
              </a:ext>
            </a:extLst>
          </p:cNvPr>
          <p:cNvSpPr/>
          <p:nvPr/>
        </p:nvSpPr>
        <p:spPr>
          <a:xfrm>
            <a:off x="5407293" y="5502830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7808A8F2-9BFB-A54F-83E3-EB5D7A7493F6}"/>
              </a:ext>
            </a:extLst>
          </p:cNvPr>
          <p:cNvSpPr/>
          <p:nvPr/>
        </p:nvSpPr>
        <p:spPr>
          <a:xfrm>
            <a:off x="5954554" y="3861048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6FEC5903-72C9-7D49-A255-F523F169BAEB}"/>
              </a:ext>
            </a:extLst>
          </p:cNvPr>
          <p:cNvSpPr/>
          <p:nvPr/>
        </p:nvSpPr>
        <p:spPr>
          <a:xfrm>
            <a:off x="5954554" y="4408309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D4E8E404-1A83-984B-B6D9-5A0592BF7C84}"/>
              </a:ext>
            </a:extLst>
          </p:cNvPr>
          <p:cNvSpPr/>
          <p:nvPr/>
        </p:nvSpPr>
        <p:spPr>
          <a:xfrm>
            <a:off x="5954554" y="4955570"/>
            <a:ext cx="547261" cy="547261"/>
          </a:xfrm>
          <a:prstGeom prst="rect">
            <a:avLst/>
          </a:prstGeom>
          <a:solidFill>
            <a:srgbClr val="FF7E79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7CB2C069-3DBA-464E-B283-1C308BE3813E}"/>
              </a:ext>
            </a:extLst>
          </p:cNvPr>
          <p:cNvSpPr/>
          <p:nvPr/>
        </p:nvSpPr>
        <p:spPr>
          <a:xfrm>
            <a:off x="5954554" y="5502830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7AAD1591-961E-CD43-9213-D8819202DE19}"/>
              </a:ext>
            </a:extLst>
          </p:cNvPr>
          <p:cNvSpPr/>
          <p:nvPr/>
        </p:nvSpPr>
        <p:spPr>
          <a:xfrm>
            <a:off x="6501814" y="3861048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9ABE39D4-EAE5-9B4E-A40B-5CF1DE8B0D22}"/>
              </a:ext>
            </a:extLst>
          </p:cNvPr>
          <p:cNvSpPr/>
          <p:nvPr/>
        </p:nvSpPr>
        <p:spPr>
          <a:xfrm>
            <a:off x="6501814" y="4408309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5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2588E281-2FD1-3A42-8FE8-8E0B9FBCFB82}"/>
              </a:ext>
            </a:extLst>
          </p:cNvPr>
          <p:cNvSpPr/>
          <p:nvPr/>
        </p:nvSpPr>
        <p:spPr>
          <a:xfrm>
            <a:off x="6501814" y="4955570"/>
            <a:ext cx="547261" cy="547261"/>
          </a:xfrm>
          <a:prstGeom prst="rect">
            <a:avLst/>
          </a:prstGeom>
          <a:solidFill>
            <a:srgbClr val="FF7E79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4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C333C9B6-1C3D-064E-80E7-6688301B97D7}"/>
              </a:ext>
            </a:extLst>
          </p:cNvPr>
          <p:cNvSpPr/>
          <p:nvPr/>
        </p:nvSpPr>
        <p:spPr>
          <a:xfrm>
            <a:off x="6501814" y="5502830"/>
            <a:ext cx="547261" cy="547261"/>
          </a:xfrm>
          <a:prstGeom prst="rect">
            <a:avLst/>
          </a:prstGeom>
          <a:solidFill>
            <a:srgbClr val="FF7E79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5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D8A2AE05-971C-5243-9232-6BE28C78EBC4}"/>
              </a:ext>
            </a:extLst>
          </p:cNvPr>
          <p:cNvSpPr/>
          <p:nvPr/>
        </p:nvSpPr>
        <p:spPr>
          <a:xfrm>
            <a:off x="7049075" y="3861048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8888A661-5ADC-BF4C-B534-33BDE93972C1}"/>
              </a:ext>
            </a:extLst>
          </p:cNvPr>
          <p:cNvSpPr/>
          <p:nvPr/>
        </p:nvSpPr>
        <p:spPr>
          <a:xfrm>
            <a:off x="7049075" y="4408309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6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CCC76646-5280-484E-9509-812E5F7E0D7C}"/>
              </a:ext>
            </a:extLst>
          </p:cNvPr>
          <p:cNvSpPr/>
          <p:nvPr/>
        </p:nvSpPr>
        <p:spPr>
          <a:xfrm>
            <a:off x="7049075" y="4955570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1D90119D-BA29-E349-8198-1FA220CEB4A9}"/>
              </a:ext>
            </a:extLst>
          </p:cNvPr>
          <p:cNvSpPr/>
          <p:nvPr/>
        </p:nvSpPr>
        <p:spPr>
          <a:xfrm>
            <a:off x="7049075" y="5502830"/>
            <a:ext cx="547261" cy="547261"/>
          </a:xfrm>
          <a:prstGeom prst="rect">
            <a:avLst/>
          </a:prstGeom>
          <a:solidFill>
            <a:srgbClr val="FF7E79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6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90098137-8284-1748-B7AA-23470A367DF3}"/>
              </a:ext>
            </a:extLst>
          </p:cNvPr>
          <p:cNvSpPr/>
          <p:nvPr/>
        </p:nvSpPr>
        <p:spPr>
          <a:xfrm>
            <a:off x="7596336" y="3861048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47CC429B-E923-8541-A55E-339ECD94C76C}"/>
              </a:ext>
            </a:extLst>
          </p:cNvPr>
          <p:cNvSpPr/>
          <p:nvPr/>
        </p:nvSpPr>
        <p:spPr>
          <a:xfrm>
            <a:off x="7596336" y="4408309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EFED32FA-9E4D-3043-B6BE-259BEDD6F57A}"/>
              </a:ext>
            </a:extLst>
          </p:cNvPr>
          <p:cNvSpPr/>
          <p:nvPr/>
        </p:nvSpPr>
        <p:spPr>
          <a:xfrm>
            <a:off x="7596336" y="4955570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6" name="正方形/長方形 125">
            <a:extLst>
              <a:ext uri="{FF2B5EF4-FFF2-40B4-BE49-F238E27FC236}">
                <a16:creationId xmlns:a16="http://schemas.microsoft.com/office/drawing/2014/main" id="{924BBB6C-1EFE-E844-8FA2-FF5599E5A25B}"/>
              </a:ext>
            </a:extLst>
          </p:cNvPr>
          <p:cNvSpPr/>
          <p:nvPr/>
        </p:nvSpPr>
        <p:spPr>
          <a:xfrm>
            <a:off x="7596336" y="5502830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B252C5D9-6AE3-DB43-BF7A-06CB7919F446}"/>
              </a:ext>
            </a:extLst>
          </p:cNvPr>
          <p:cNvSpPr/>
          <p:nvPr/>
        </p:nvSpPr>
        <p:spPr>
          <a:xfrm>
            <a:off x="4860032" y="6050091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089E2756-248D-C14D-949B-CB609A55FE95}"/>
              </a:ext>
            </a:extLst>
          </p:cNvPr>
          <p:cNvSpPr/>
          <p:nvPr/>
        </p:nvSpPr>
        <p:spPr>
          <a:xfrm>
            <a:off x="5407293" y="6050091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1D2203C0-2EA8-5B43-82BA-84183E538C20}"/>
              </a:ext>
            </a:extLst>
          </p:cNvPr>
          <p:cNvSpPr/>
          <p:nvPr/>
        </p:nvSpPr>
        <p:spPr>
          <a:xfrm>
            <a:off x="5954554" y="6050091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7BB8C0B9-2047-B54D-9524-3A7FD972A718}"/>
              </a:ext>
            </a:extLst>
          </p:cNvPr>
          <p:cNvSpPr/>
          <p:nvPr/>
        </p:nvSpPr>
        <p:spPr>
          <a:xfrm>
            <a:off x="6501814" y="6050091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B0D58C09-0615-5E4A-8B82-F00CA7160796}"/>
              </a:ext>
            </a:extLst>
          </p:cNvPr>
          <p:cNvSpPr/>
          <p:nvPr/>
        </p:nvSpPr>
        <p:spPr>
          <a:xfrm>
            <a:off x="7049075" y="6050091"/>
            <a:ext cx="547261" cy="547261"/>
          </a:xfrm>
          <a:prstGeom prst="rect">
            <a:avLst/>
          </a:prstGeom>
          <a:solidFill>
            <a:srgbClr val="FF7E79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7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6DF93429-BB84-0545-8439-B750ED23B417}"/>
              </a:ext>
            </a:extLst>
          </p:cNvPr>
          <p:cNvSpPr/>
          <p:nvPr/>
        </p:nvSpPr>
        <p:spPr>
          <a:xfrm>
            <a:off x="7596336" y="6050091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33" name="図 132">
            <a:extLst>
              <a:ext uri="{FF2B5EF4-FFF2-40B4-BE49-F238E27FC236}">
                <a16:creationId xmlns:a16="http://schemas.microsoft.com/office/drawing/2014/main" id="{1F5E97CF-8418-2E41-9A5A-16985E1FA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264" y="6410131"/>
            <a:ext cx="734776" cy="360040"/>
          </a:xfrm>
          <a:prstGeom prst="rect">
            <a:avLst/>
          </a:prstGeom>
        </p:spPr>
      </p:pic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633D8BE8-DCFD-F44C-B4EF-393B714EEC9F}"/>
              </a:ext>
            </a:extLst>
          </p:cNvPr>
          <p:cNvSpPr txBox="1"/>
          <p:nvPr/>
        </p:nvSpPr>
        <p:spPr>
          <a:xfrm>
            <a:off x="251520" y="3501008"/>
            <a:ext cx="4105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3. </a:t>
            </a:r>
            <a:r>
              <a:rPr kumimoji="1" lang="ja-JP" altLang="en-US"/>
              <a:t>ゴールからカウントダウンしていく</a:t>
            </a:r>
          </a:p>
        </p:txBody>
      </p: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C9AC0F29-9D70-5A45-8974-0B857ABFFB73}"/>
              </a:ext>
            </a:extLst>
          </p:cNvPr>
          <p:cNvSpPr txBox="1"/>
          <p:nvPr/>
        </p:nvSpPr>
        <p:spPr>
          <a:xfrm>
            <a:off x="4860032" y="3501008"/>
            <a:ext cx="3874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4. </a:t>
            </a:r>
            <a:r>
              <a:rPr kumimoji="1" lang="ja-JP" altLang="en-US"/>
              <a:t>スタート地点まで到達したら完成</a:t>
            </a:r>
          </a:p>
        </p:txBody>
      </p:sp>
      <p:pic>
        <p:nvPicPr>
          <p:cNvPr id="140" name="図 139">
            <a:extLst>
              <a:ext uri="{FF2B5EF4-FFF2-40B4-BE49-F238E27FC236}">
                <a16:creationId xmlns:a16="http://schemas.microsoft.com/office/drawing/2014/main" id="{D7606696-8E50-0D46-8F45-E16716FF0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5013176"/>
            <a:ext cx="397676" cy="458857"/>
          </a:xfrm>
          <a:prstGeom prst="rect">
            <a:avLst/>
          </a:prstGeom>
        </p:spPr>
      </p:pic>
      <p:sp>
        <p:nvSpPr>
          <p:cNvPr id="147" name="右矢印 146">
            <a:extLst>
              <a:ext uri="{FF2B5EF4-FFF2-40B4-BE49-F238E27FC236}">
                <a16:creationId xmlns:a16="http://schemas.microsoft.com/office/drawing/2014/main" id="{EE3E3019-7C8F-0D43-9706-33535E9CB441}"/>
              </a:ext>
            </a:extLst>
          </p:cNvPr>
          <p:cNvSpPr/>
          <p:nvPr/>
        </p:nvSpPr>
        <p:spPr>
          <a:xfrm>
            <a:off x="3995936" y="5301208"/>
            <a:ext cx="432048" cy="3600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8" name="右矢印 147">
            <a:extLst>
              <a:ext uri="{FF2B5EF4-FFF2-40B4-BE49-F238E27FC236}">
                <a16:creationId xmlns:a16="http://schemas.microsoft.com/office/drawing/2014/main" id="{3EC313C7-7F7A-8A49-8366-B8165F921BDA}"/>
              </a:ext>
            </a:extLst>
          </p:cNvPr>
          <p:cNvSpPr/>
          <p:nvPr/>
        </p:nvSpPr>
        <p:spPr>
          <a:xfrm rot="10800000">
            <a:off x="1805216" y="5105504"/>
            <a:ext cx="207640" cy="22440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5196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669</TotalTime>
  <Words>384</Words>
  <Application>Microsoft Macintosh PowerPoint</Application>
  <PresentationFormat>画面に合わせる (4:3)</PresentationFormat>
  <Paragraphs>98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4" baseType="lpstr">
      <vt:lpstr>-apple-system</vt:lpstr>
      <vt:lpstr>Osaka Regular-Mono</vt:lpstr>
      <vt:lpstr>游ゴシック</vt:lpstr>
      <vt:lpstr>Arial</vt:lpstr>
      <vt:lpstr>Calibri</vt:lpstr>
      <vt:lpstr>Menlo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Microsoft Office ユーザー</cp:lastModifiedBy>
  <cp:revision>146</cp:revision>
  <dcterms:created xsi:type="dcterms:W3CDTF">2019-01-02T05:23:01Z</dcterms:created>
  <dcterms:modified xsi:type="dcterms:W3CDTF">2019-08-22T07:56:31Z</dcterms:modified>
</cp:coreProperties>
</file>