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sldIdLst>
    <p:sldId id="256" r:id="rId2"/>
    <p:sldId id="261" r:id="rId3"/>
    <p:sldId id="289" r:id="rId4"/>
    <p:sldId id="290" r:id="rId5"/>
    <p:sldId id="291" r:id="rId6"/>
    <p:sldId id="292" r:id="rId7"/>
    <p:sldId id="293" r:id="rId8"/>
    <p:sldId id="294" r:id="rId9"/>
    <p:sldId id="299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リストとタプル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2019/10/15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85B767-A9F3-AB41-A828-76BA5797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メモリ上でのリストの表現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E4B958-7F33-D14B-86AF-1AF0B4A5EC2D}"/>
              </a:ext>
            </a:extLst>
          </p:cNvPr>
          <p:cNvSpPr/>
          <p:nvPr/>
        </p:nvSpPr>
        <p:spPr>
          <a:xfrm>
            <a:off x="241176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58CFD-B7E9-A642-B7CF-33ECDFCB3FDF}"/>
              </a:ext>
            </a:extLst>
          </p:cNvPr>
          <p:cNvSpPr/>
          <p:nvPr/>
        </p:nvSpPr>
        <p:spPr>
          <a:xfrm>
            <a:off x="1475656" y="37890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97A6C-0BA4-824E-9134-C05DCE0D315C}"/>
              </a:ext>
            </a:extLst>
          </p:cNvPr>
          <p:cNvSpPr/>
          <p:nvPr/>
        </p:nvSpPr>
        <p:spPr>
          <a:xfrm>
            <a:off x="1475656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E51CBC-5D2B-2346-A3AA-CDEBEE7636D9}"/>
              </a:ext>
            </a:extLst>
          </p:cNvPr>
          <p:cNvSpPr/>
          <p:nvPr/>
        </p:nvSpPr>
        <p:spPr>
          <a:xfrm>
            <a:off x="1475656" y="45091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233BA-E1AF-A24B-96F6-9369BF6F889F}"/>
              </a:ext>
            </a:extLst>
          </p:cNvPr>
          <p:cNvSpPr/>
          <p:nvPr/>
        </p:nvSpPr>
        <p:spPr>
          <a:xfrm>
            <a:off x="147565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D8FDA6-BAAE-F947-90F7-B7A426BDAE6F}"/>
              </a:ext>
            </a:extLst>
          </p:cNvPr>
          <p:cNvSpPr/>
          <p:nvPr/>
        </p:nvSpPr>
        <p:spPr>
          <a:xfrm>
            <a:off x="1475656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F128F3-DE15-304F-9184-630A74D762DE}"/>
              </a:ext>
            </a:extLst>
          </p:cNvPr>
          <p:cNvSpPr/>
          <p:nvPr/>
        </p:nvSpPr>
        <p:spPr>
          <a:xfrm>
            <a:off x="1475656" y="34290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2B55E-D67E-CA48-9EB7-3A4DEFCBAEC2}"/>
              </a:ext>
            </a:extLst>
          </p:cNvPr>
          <p:cNvSpPr txBox="1"/>
          <p:nvPr/>
        </p:nvSpPr>
        <p:spPr>
          <a:xfrm>
            <a:off x="755576" y="30689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8BB29A-A0DA-E84D-B312-12165D9F0A62}"/>
              </a:ext>
            </a:extLst>
          </p:cNvPr>
          <p:cNvSpPr txBox="1"/>
          <p:nvPr/>
        </p:nvSpPr>
        <p:spPr>
          <a:xfrm>
            <a:off x="755576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E16CD-5201-3143-BF13-1E62CBDA60EB}"/>
              </a:ext>
            </a:extLst>
          </p:cNvPr>
          <p:cNvSpPr txBox="1"/>
          <p:nvPr/>
        </p:nvSpPr>
        <p:spPr>
          <a:xfrm>
            <a:off x="755576" y="37890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51921D-1E47-844D-9587-B38C1C83F594}"/>
              </a:ext>
            </a:extLst>
          </p:cNvPr>
          <p:cNvSpPr txBox="1"/>
          <p:nvPr/>
        </p:nvSpPr>
        <p:spPr>
          <a:xfrm>
            <a:off x="755576" y="41490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825A44-E50E-8C49-893B-798BCBBE5A0D}"/>
              </a:ext>
            </a:extLst>
          </p:cNvPr>
          <p:cNvSpPr txBox="1"/>
          <p:nvPr/>
        </p:nvSpPr>
        <p:spPr>
          <a:xfrm>
            <a:off x="755576" y="45091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682AA-7F11-284C-B5B7-6BCCC19A6234}"/>
              </a:ext>
            </a:extLst>
          </p:cNvPr>
          <p:cNvSpPr txBox="1"/>
          <p:nvPr/>
        </p:nvSpPr>
        <p:spPr>
          <a:xfrm>
            <a:off x="755576" y="4869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B5E711-6A17-B04F-AA4C-0964326B506B}"/>
              </a:ext>
            </a:extLst>
          </p:cNvPr>
          <p:cNvSpPr/>
          <p:nvPr/>
        </p:nvSpPr>
        <p:spPr>
          <a:xfrm>
            <a:off x="1475656" y="30689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B1B7D-15E3-9243-AD3C-EA4F5CCA7D83}"/>
              </a:ext>
            </a:extLst>
          </p:cNvPr>
          <p:cNvSpPr txBox="1"/>
          <p:nvPr/>
        </p:nvSpPr>
        <p:spPr>
          <a:xfrm>
            <a:off x="323528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メモリ上にリストが作成される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E146A-1445-EF4C-B522-FDB5B0CB3C20}"/>
              </a:ext>
            </a:extLst>
          </p:cNvPr>
          <p:cNvSpPr/>
          <p:nvPr/>
        </p:nvSpPr>
        <p:spPr>
          <a:xfrm>
            <a:off x="6372200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C296C-71B2-7243-8DEC-12FA79348B4F}"/>
              </a:ext>
            </a:extLst>
          </p:cNvPr>
          <p:cNvSpPr/>
          <p:nvPr/>
        </p:nvSpPr>
        <p:spPr>
          <a:xfrm>
            <a:off x="6372200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F08C6C-6476-354F-8C5B-282F1667CE8B}"/>
              </a:ext>
            </a:extLst>
          </p:cNvPr>
          <p:cNvSpPr/>
          <p:nvPr/>
        </p:nvSpPr>
        <p:spPr>
          <a:xfrm>
            <a:off x="6372200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768D98-51BC-984B-989F-3017B457F0B9}"/>
              </a:ext>
            </a:extLst>
          </p:cNvPr>
          <p:cNvSpPr/>
          <p:nvPr/>
        </p:nvSpPr>
        <p:spPr>
          <a:xfrm>
            <a:off x="6372200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D5FABB5-52E2-7A4B-8A3F-E25A1938305F}"/>
              </a:ext>
            </a:extLst>
          </p:cNvPr>
          <p:cNvSpPr/>
          <p:nvPr/>
        </p:nvSpPr>
        <p:spPr>
          <a:xfrm>
            <a:off x="6372200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B88606-3231-B94C-BCD0-173006D1A1C1}"/>
              </a:ext>
            </a:extLst>
          </p:cNvPr>
          <p:cNvSpPr/>
          <p:nvPr/>
        </p:nvSpPr>
        <p:spPr>
          <a:xfrm>
            <a:off x="6372200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52D1CC-136D-3243-AC98-6097651103F2}"/>
              </a:ext>
            </a:extLst>
          </p:cNvPr>
          <p:cNvSpPr/>
          <p:nvPr/>
        </p:nvSpPr>
        <p:spPr>
          <a:xfrm>
            <a:off x="6372200" y="2996952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0AD966-644E-B047-A118-DDA6E7CEF864}"/>
              </a:ext>
            </a:extLst>
          </p:cNvPr>
          <p:cNvSpPr txBox="1"/>
          <p:nvPr/>
        </p:nvSpPr>
        <p:spPr>
          <a:xfrm>
            <a:off x="4788024" y="2204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その先頭位置を指すラベルを作成する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715863D8-2B00-8441-8C82-103BE1AE9C3D}"/>
              </a:ext>
            </a:extLst>
          </p:cNvPr>
          <p:cNvSpPr/>
          <p:nvPr/>
        </p:nvSpPr>
        <p:spPr>
          <a:xfrm>
            <a:off x="5148064" y="41490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2984E5-0056-0249-8FF2-47AC99274638}"/>
              </a:ext>
            </a:extLst>
          </p:cNvPr>
          <p:cNvCxnSpPr>
            <a:stCxn id="26" idx="0"/>
          </p:cNvCxnSpPr>
          <p:nvPr/>
        </p:nvCxnSpPr>
        <p:spPr>
          <a:xfrm>
            <a:off x="6012160" y="42930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DDD81743-4FE0-DC49-B4E9-38E7948D9C63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7812360" y="3176972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>
            <a:extLst>
              <a:ext uri="{FF2B5EF4-FFF2-40B4-BE49-F238E27FC236}">
                <a16:creationId xmlns:a16="http://schemas.microsoft.com/office/drawing/2014/main" id="{C759BF12-D685-B54D-9824-1A7FDCF1B8CB}"/>
              </a:ext>
            </a:extLst>
          </p:cNvPr>
          <p:cNvSpPr/>
          <p:nvPr/>
        </p:nvSpPr>
        <p:spPr>
          <a:xfrm>
            <a:off x="4139952" y="3933056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4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E0E20D-B575-204E-94EB-F4D9D3AD8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リストの要素の書き換え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098B8D-13E7-BE4F-8A3D-BEEFA3356BA6}"/>
              </a:ext>
            </a:extLst>
          </p:cNvPr>
          <p:cNvSpPr/>
          <p:nvPr/>
        </p:nvSpPr>
        <p:spPr>
          <a:xfrm>
            <a:off x="1475656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20A650-CEE4-2D49-85DB-FE484527C690}"/>
              </a:ext>
            </a:extLst>
          </p:cNvPr>
          <p:cNvSpPr/>
          <p:nvPr/>
        </p:nvSpPr>
        <p:spPr>
          <a:xfrm>
            <a:off x="1475656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5B166D-4F40-0246-ADDC-6076F4683EAC}"/>
              </a:ext>
            </a:extLst>
          </p:cNvPr>
          <p:cNvSpPr/>
          <p:nvPr/>
        </p:nvSpPr>
        <p:spPr>
          <a:xfrm>
            <a:off x="1475656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44A367-30F7-B14E-AF2E-AB76E31E9CDD}"/>
              </a:ext>
            </a:extLst>
          </p:cNvPr>
          <p:cNvSpPr/>
          <p:nvPr/>
        </p:nvSpPr>
        <p:spPr>
          <a:xfrm>
            <a:off x="147565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5C681D-7A69-244B-85A4-6171425CB48D}"/>
              </a:ext>
            </a:extLst>
          </p:cNvPr>
          <p:cNvSpPr/>
          <p:nvPr/>
        </p:nvSpPr>
        <p:spPr>
          <a:xfrm>
            <a:off x="1475656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F677F-9A33-814D-8A3F-E6863A50C0B3}"/>
              </a:ext>
            </a:extLst>
          </p:cNvPr>
          <p:cNvSpPr/>
          <p:nvPr/>
        </p:nvSpPr>
        <p:spPr>
          <a:xfrm>
            <a:off x="1475656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0DEC06-E3B1-7E4C-85D6-2AF1925A13C5}"/>
              </a:ext>
            </a:extLst>
          </p:cNvPr>
          <p:cNvSpPr/>
          <p:nvPr/>
        </p:nvSpPr>
        <p:spPr>
          <a:xfrm>
            <a:off x="1475656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9C11B64E-69BA-B842-B664-DB9C919B498F}"/>
              </a:ext>
            </a:extLst>
          </p:cNvPr>
          <p:cNvSpPr/>
          <p:nvPr/>
        </p:nvSpPr>
        <p:spPr>
          <a:xfrm>
            <a:off x="251520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39A6A2D-1C83-D242-BFA3-3841D0B0CE46}"/>
              </a:ext>
            </a:extLst>
          </p:cNvPr>
          <p:cNvCxnSpPr>
            <a:stCxn id="10" idx="0"/>
          </p:cNvCxnSpPr>
          <p:nvPr/>
        </p:nvCxnSpPr>
        <p:spPr>
          <a:xfrm>
            <a:off x="1115616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4B25199-3CA4-FC47-AC04-BF159D8A96D9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2915816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394C0B4-C101-D447-A499-758F643C272C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1475656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92C2C7-10BE-344F-BAD8-0AFC23377C59}"/>
              </a:ext>
            </a:extLst>
          </p:cNvPr>
          <p:cNvSpPr txBox="1"/>
          <p:nvPr/>
        </p:nvSpPr>
        <p:spPr>
          <a:xfrm>
            <a:off x="0" y="249289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2000"/>
              <a:t>から</a:t>
            </a:r>
            <a:r>
              <a:rPr kumimoji="1" lang="ja-JP" altLang="en-US" sz="2000">
                <a:solidFill>
                  <a:srgbClr val="0070C0"/>
                </a:solidFill>
              </a:rPr>
              <a:t>二番目</a:t>
            </a:r>
            <a:r>
              <a:rPr kumimoji="1" lang="ja-JP" altLang="en-US" sz="2000"/>
              <a:t>の場所を探す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62C400-C9F6-9348-A56C-AF94AA8C2842}"/>
              </a:ext>
            </a:extLst>
          </p:cNvPr>
          <p:cNvSpPr/>
          <p:nvPr/>
        </p:nvSpPr>
        <p:spPr>
          <a:xfrm>
            <a:off x="3419872" y="1412776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ECD4AA9-87A3-5546-B745-6DF78181F509}"/>
              </a:ext>
            </a:extLst>
          </p:cNvPr>
          <p:cNvSpPr/>
          <p:nvPr/>
        </p:nvSpPr>
        <p:spPr>
          <a:xfrm>
            <a:off x="3995936" y="4005064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A2787A-A46B-7E48-8001-C37D68858996}"/>
              </a:ext>
            </a:extLst>
          </p:cNvPr>
          <p:cNvSpPr/>
          <p:nvPr/>
        </p:nvSpPr>
        <p:spPr>
          <a:xfrm>
            <a:off x="6300192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F7BD04-F8F2-3341-8BC3-6690C4EA9710}"/>
              </a:ext>
            </a:extLst>
          </p:cNvPr>
          <p:cNvSpPr/>
          <p:nvPr/>
        </p:nvSpPr>
        <p:spPr>
          <a:xfrm>
            <a:off x="630019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D0AE50-E6E1-3F48-A65C-1500FAC526AB}"/>
              </a:ext>
            </a:extLst>
          </p:cNvPr>
          <p:cNvSpPr/>
          <p:nvPr/>
        </p:nvSpPr>
        <p:spPr>
          <a:xfrm>
            <a:off x="630019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184797-800B-8045-B779-36AF311E73D9}"/>
              </a:ext>
            </a:extLst>
          </p:cNvPr>
          <p:cNvSpPr/>
          <p:nvPr/>
        </p:nvSpPr>
        <p:spPr>
          <a:xfrm>
            <a:off x="630019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74A6C5-EF0A-1D4C-97EB-E41DC98FE934}"/>
              </a:ext>
            </a:extLst>
          </p:cNvPr>
          <p:cNvSpPr/>
          <p:nvPr/>
        </p:nvSpPr>
        <p:spPr>
          <a:xfrm>
            <a:off x="6300192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CA8620-893F-EA4F-959D-C5E939C08793}"/>
              </a:ext>
            </a:extLst>
          </p:cNvPr>
          <p:cNvSpPr/>
          <p:nvPr/>
        </p:nvSpPr>
        <p:spPr>
          <a:xfrm>
            <a:off x="6300192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968DC3-03BD-9042-9B4C-0B81A0400411}"/>
              </a:ext>
            </a:extLst>
          </p:cNvPr>
          <p:cNvSpPr/>
          <p:nvPr/>
        </p:nvSpPr>
        <p:spPr>
          <a:xfrm>
            <a:off x="6300192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DC64D05F-C5BC-7847-A17A-0126BA24ED5A}"/>
              </a:ext>
            </a:extLst>
          </p:cNvPr>
          <p:cNvSpPr/>
          <p:nvPr/>
        </p:nvSpPr>
        <p:spPr>
          <a:xfrm>
            <a:off x="5076056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A36DEC-871B-254D-806A-FF3F38D86464}"/>
              </a:ext>
            </a:extLst>
          </p:cNvPr>
          <p:cNvCxnSpPr>
            <a:stCxn id="24" idx="0"/>
          </p:cNvCxnSpPr>
          <p:nvPr/>
        </p:nvCxnSpPr>
        <p:spPr>
          <a:xfrm>
            <a:off x="5940152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12D02D7C-4B2A-6A49-AB43-CA4ED77589C5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7740352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4747F4E-8541-734B-AB38-26C196B1762D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6300192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22F411-E56A-6948-A608-3DFB6EF531D5}"/>
              </a:ext>
            </a:extLst>
          </p:cNvPr>
          <p:cNvSpPr txBox="1"/>
          <p:nvPr/>
        </p:nvSpPr>
        <p:spPr>
          <a:xfrm>
            <a:off x="5508104" y="249289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該当箇所を書き換える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284524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DFDE6-C46C-9049-9F78-5BD2FF27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B7B13-E223-D14C-93A9-751680245E51}"/>
              </a:ext>
            </a:extLst>
          </p:cNvPr>
          <p:cNvSpPr/>
          <p:nvPr/>
        </p:nvSpPr>
        <p:spPr>
          <a:xfrm>
            <a:off x="1763688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4670B9-A234-2040-8DF8-EA1C46EEE0B6}"/>
              </a:ext>
            </a:extLst>
          </p:cNvPr>
          <p:cNvSpPr/>
          <p:nvPr/>
        </p:nvSpPr>
        <p:spPr>
          <a:xfrm>
            <a:off x="1763688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BADB1D-FEF8-E643-A83F-92856C649F1A}"/>
              </a:ext>
            </a:extLst>
          </p:cNvPr>
          <p:cNvSpPr/>
          <p:nvPr/>
        </p:nvSpPr>
        <p:spPr>
          <a:xfrm>
            <a:off x="17636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4BD91-19E9-E549-8F07-2818AE0094CC}"/>
              </a:ext>
            </a:extLst>
          </p:cNvPr>
          <p:cNvSpPr txBox="1"/>
          <p:nvPr/>
        </p:nvSpPr>
        <p:spPr>
          <a:xfrm>
            <a:off x="3203848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C1183-7FEB-D042-AEFC-445D9FE6D8D9}"/>
              </a:ext>
            </a:extLst>
          </p:cNvPr>
          <p:cNvSpPr txBox="1"/>
          <p:nvPr/>
        </p:nvSpPr>
        <p:spPr>
          <a:xfrm>
            <a:off x="3203848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FC1185-9865-6342-A007-18F821BF1981}"/>
              </a:ext>
            </a:extLst>
          </p:cNvPr>
          <p:cNvSpPr txBox="1"/>
          <p:nvPr/>
        </p:nvSpPr>
        <p:spPr>
          <a:xfrm>
            <a:off x="32038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F962623A-BA34-E748-9000-B6B214C7065D}"/>
              </a:ext>
            </a:extLst>
          </p:cNvPr>
          <p:cNvSpPr/>
          <p:nvPr/>
        </p:nvSpPr>
        <p:spPr>
          <a:xfrm>
            <a:off x="611560" y="260090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86315F-0240-2241-A654-C07E2093B4C0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475656" y="274492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D2BFD4-5A44-4C46-ADCB-94DD00B04C16}"/>
              </a:ext>
            </a:extLst>
          </p:cNvPr>
          <p:cNvSpPr/>
          <p:nvPr/>
        </p:nvSpPr>
        <p:spPr>
          <a:xfrm>
            <a:off x="1763688" y="1412776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B81E1C-E387-6348-BBEA-8FAA5C210C46}"/>
              </a:ext>
            </a:extLst>
          </p:cNvPr>
          <p:cNvSpPr/>
          <p:nvPr/>
        </p:nvSpPr>
        <p:spPr>
          <a:xfrm>
            <a:off x="622818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B174FE-D8B9-D843-8ACC-36DD04A6966F}"/>
              </a:ext>
            </a:extLst>
          </p:cNvPr>
          <p:cNvSpPr/>
          <p:nvPr/>
        </p:nvSpPr>
        <p:spPr>
          <a:xfrm>
            <a:off x="622818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D6B4D3-B5D9-6F46-AC2A-0E558BCEC6D9}"/>
              </a:ext>
            </a:extLst>
          </p:cNvPr>
          <p:cNvSpPr/>
          <p:nvPr/>
        </p:nvSpPr>
        <p:spPr>
          <a:xfrm>
            <a:off x="622818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FCC04973-A691-204C-97F0-E08CCBFB457C}"/>
              </a:ext>
            </a:extLst>
          </p:cNvPr>
          <p:cNvSpPr/>
          <p:nvPr/>
        </p:nvSpPr>
        <p:spPr>
          <a:xfrm>
            <a:off x="507605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8FB3D267-C14E-114A-92C9-B5520198B736}"/>
              </a:ext>
            </a:extLst>
          </p:cNvPr>
          <p:cNvSpPr/>
          <p:nvPr/>
        </p:nvSpPr>
        <p:spPr>
          <a:xfrm>
            <a:off x="507605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DFA11-D62B-A145-87A5-BF3A25FCE2B5}"/>
              </a:ext>
            </a:extLst>
          </p:cNvPr>
          <p:cNvCxnSpPr>
            <a:stCxn id="15" idx="0"/>
            <a:endCxn id="12" idx="1"/>
          </p:cNvCxnSpPr>
          <p:nvPr/>
        </p:nvCxnSpPr>
        <p:spPr>
          <a:xfrm>
            <a:off x="594015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0F9D41-A176-D542-A9AB-6D52BE861F93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>
            <a:off x="594015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1CF550-F91C-3C42-9411-68C83B013A9C}"/>
              </a:ext>
            </a:extLst>
          </p:cNvPr>
          <p:cNvSpPr/>
          <p:nvPr/>
        </p:nvSpPr>
        <p:spPr>
          <a:xfrm>
            <a:off x="6084168" y="1412776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C03E43-9C84-1349-AD14-C354C2D7D9B4}"/>
              </a:ext>
            </a:extLst>
          </p:cNvPr>
          <p:cNvSpPr txBox="1"/>
          <p:nvPr/>
        </p:nvSpPr>
        <p:spPr>
          <a:xfrm>
            <a:off x="5076056" y="1916832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7A65B1-ED21-B64B-B21C-FCC9B7456ADB}"/>
              </a:ext>
            </a:extLst>
          </p:cNvPr>
          <p:cNvSpPr/>
          <p:nvPr/>
        </p:nvSpPr>
        <p:spPr>
          <a:xfrm>
            <a:off x="2267744" y="56612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4D4FA7D-2A59-494A-828A-59CA3EC6318E}"/>
              </a:ext>
            </a:extLst>
          </p:cNvPr>
          <p:cNvSpPr/>
          <p:nvPr/>
        </p:nvSpPr>
        <p:spPr>
          <a:xfrm>
            <a:off x="2267744" y="60212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A1C407D-8F95-C242-82A4-A5461C93965B}"/>
              </a:ext>
            </a:extLst>
          </p:cNvPr>
          <p:cNvSpPr/>
          <p:nvPr/>
        </p:nvSpPr>
        <p:spPr>
          <a:xfrm>
            <a:off x="2267744" y="63813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4930CA2F-3379-D742-93A8-B77EDDCD9CF8}"/>
              </a:ext>
            </a:extLst>
          </p:cNvPr>
          <p:cNvSpPr/>
          <p:nvPr/>
        </p:nvSpPr>
        <p:spPr>
          <a:xfrm>
            <a:off x="1115616" y="56972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2E97F5CA-F61C-2842-BD86-D06A5941C5A2}"/>
              </a:ext>
            </a:extLst>
          </p:cNvPr>
          <p:cNvSpPr/>
          <p:nvPr/>
        </p:nvSpPr>
        <p:spPr>
          <a:xfrm>
            <a:off x="1115616" y="60572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8A10F8E-3921-054C-BB51-5FA598F0B495}"/>
              </a:ext>
            </a:extLst>
          </p:cNvPr>
          <p:cNvCxnSpPr>
            <a:stCxn id="24" idx="0"/>
            <a:endCxn id="21" idx="1"/>
          </p:cNvCxnSpPr>
          <p:nvPr/>
        </p:nvCxnSpPr>
        <p:spPr>
          <a:xfrm>
            <a:off x="1979712" y="58412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CCAA81C-705D-F94B-AB25-0BE0C56E86B2}"/>
              </a:ext>
            </a:extLst>
          </p:cNvPr>
          <p:cNvCxnSpPr>
            <a:cxnSpLocks/>
            <a:stCxn id="25" idx="0"/>
            <a:endCxn id="22" idx="1"/>
          </p:cNvCxnSpPr>
          <p:nvPr/>
        </p:nvCxnSpPr>
        <p:spPr>
          <a:xfrm>
            <a:off x="1979712" y="62013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DF92683-D3F3-704A-A1AE-D7A9955E28C9}"/>
              </a:ext>
            </a:extLst>
          </p:cNvPr>
          <p:cNvSpPr/>
          <p:nvPr/>
        </p:nvSpPr>
        <p:spPr>
          <a:xfrm>
            <a:off x="2123728" y="4437112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02D9975-6522-C44A-8FA0-DE1DAEE8FF23}"/>
              </a:ext>
            </a:extLst>
          </p:cNvPr>
          <p:cNvSpPr txBox="1"/>
          <p:nvPr/>
        </p:nvSpPr>
        <p:spPr>
          <a:xfrm>
            <a:off x="827584" y="5085184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4CA92E4-1ADA-7444-A2C5-AB7781D4D0E8}"/>
              </a:ext>
            </a:extLst>
          </p:cNvPr>
          <p:cNvSpPr/>
          <p:nvPr/>
        </p:nvSpPr>
        <p:spPr>
          <a:xfrm>
            <a:off x="4283968" y="29249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A390DDB7-78BE-4A4D-AD8A-8B53605AB8CC}"/>
              </a:ext>
            </a:extLst>
          </p:cNvPr>
          <p:cNvSpPr/>
          <p:nvPr/>
        </p:nvSpPr>
        <p:spPr>
          <a:xfrm rot="8100000">
            <a:off x="4117052" y="437820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AAE556-DC83-D64F-A699-BC055D19BA06}"/>
              </a:ext>
            </a:extLst>
          </p:cNvPr>
          <p:cNvSpPr txBox="1"/>
          <p:nvPr/>
        </p:nvSpPr>
        <p:spPr>
          <a:xfrm>
            <a:off x="611560" y="19168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79959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77A4D3-13F3-4449-B23F-057D4C7A1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5CDE2-0B67-7541-9E90-5FA42149D0D3}"/>
              </a:ext>
            </a:extLst>
          </p:cNvPr>
          <p:cNvSpPr/>
          <p:nvPr/>
        </p:nvSpPr>
        <p:spPr>
          <a:xfrm>
            <a:off x="1763688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6A4930-D427-D243-8260-A8AB920B30A5}"/>
              </a:ext>
            </a:extLst>
          </p:cNvPr>
          <p:cNvSpPr/>
          <p:nvPr/>
        </p:nvSpPr>
        <p:spPr>
          <a:xfrm>
            <a:off x="1763688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0B51A4-FFCE-5C4A-8EEF-064BED302C54}"/>
              </a:ext>
            </a:extLst>
          </p:cNvPr>
          <p:cNvSpPr/>
          <p:nvPr/>
        </p:nvSpPr>
        <p:spPr>
          <a:xfrm>
            <a:off x="1763688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D2DB0D-43E1-0C4B-8708-41271258CA7B}"/>
              </a:ext>
            </a:extLst>
          </p:cNvPr>
          <p:cNvSpPr/>
          <p:nvPr/>
        </p:nvSpPr>
        <p:spPr>
          <a:xfrm>
            <a:off x="1763688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10F623-2838-844D-BBE2-6814ADCEAC4D}"/>
              </a:ext>
            </a:extLst>
          </p:cNvPr>
          <p:cNvSpPr/>
          <p:nvPr/>
        </p:nvSpPr>
        <p:spPr>
          <a:xfrm>
            <a:off x="1763688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0C1EB2-5EB5-D344-B006-D946BE136001}"/>
              </a:ext>
            </a:extLst>
          </p:cNvPr>
          <p:cNvSpPr/>
          <p:nvPr/>
        </p:nvSpPr>
        <p:spPr>
          <a:xfrm>
            <a:off x="1763688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C3CBD8D6-643D-C24F-9C2F-5F9D40A2656C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AF33FA-CAAE-6D42-A505-B1CF2EEBBD84}"/>
              </a:ext>
            </a:extLst>
          </p:cNvPr>
          <p:cNvCxnSpPr>
            <a:stCxn id="10" idx="0"/>
          </p:cNvCxnSpPr>
          <p:nvPr/>
        </p:nvCxnSpPr>
        <p:spPr>
          <a:xfrm>
            <a:off x="1403648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166B2CD-538A-CE4C-9867-B555A5C17D91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3203848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CAE01AE-4FF8-654A-9107-AD2B8274040B}"/>
              </a:ext>
            </a:extLst>
          </p:cNvPr>
          <p:cNvSpPr/>
          <p:nvPr/>
        </p:nvSpPr>
        <p:spPr>
          <a:xfrm>
            <a:off x="1907704" y="908720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B20D84-B298-3A4D-A1B1-1FEBF44B66DB}"/>
              </a:ext>
            </a:extLst>
          </p:cNvPr>
          <p:cNvSpPr txBox="1"/>
          <p:nvPr/>
        </p:nvSpPr>
        <p:spPr>
          <a:xfrm>
            <a:off x="1259632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C0232879-556C-6047-A219-DBDA4BF6C026}"/>
              </a:ext>
            </a:extLst>
          </p:cNvPr>
          <p:cNvSpPr/>
          <p:nvPr/>
        </p:nvSpPr>
        <p:spPr>
          <a:xfrm>
            <a:off x="539552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2808D7F-AFCA-3841-8233-4493596A1C4A}"/>
              </a:ext>
            </a:extLst>
          </p:cNvPr>
          <p:cNvCxnSpPr>
            <a:stCxn id="15" idx="0"/>
          </p:cNvCxnSpPr>
          <p:nvPr/>
        </p:nvCxnSpPr>
        <p:spPr>
          <a:xfrm>
            <a:off x="1403648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C0679E8-2514-344A-97D3-779D72FDAA02}"/>
              </a:ext>
            </a:extLst>
          </p:cNvPr>
          <p:cNvCxnSpPr>
            <a:cxnSpLocks/>
          </p:cNvCxnSpPr>
          <p:nvPr/>
        </p:nvCxnSpPr>
        <p:spPr>
          <a:xfrm flipV="1">
            <a:off x="3275856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FBAA8F-31CE-CA44-95C6-D79056FFF08E}"/>
              </a:ext>
            </a:extLst>
          </p:cNvPr>
          <p:cNvSpPr/>
          <p:nvPr/>
        </p:nvSpPr>
        <p:spPr>
          <a:xfrm>
            <a:off x="6084168" y="908720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F353C8-37EC-694F-A8FB-1E0B1792AA5B}"/>
              </a:ext>
            </a:extLst>
          </p:cNvPr>
          <p:cNvSpPr/>
          <p:nvPr/>
        </p:nvSpPr>
        <p:spPr>
          <a:xfrm>
            <a:off x="630019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A7FA353-F8A2-734A-8C6D-6EB10115607D}"/>
              </a:ext>
            </a:extLst>
          </p:cNvPr>
          <p:cNvSpPr/>
          <p:nvPr/>
        </p:nvSpPr>
        <p:spPr>
          <a:xfrm>
            <a:off x="630019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C95C70F-F3B9-3B41-8AF0-B6961A972ACA}"/>
              </a:ext>
            </a:extLst>
          </p:cNvPr>
          <p:cNvSpPr/>
          <p:nvPr/>
        </p:nvSpPr>
        <p:spPr>
          <a:xfrm>
            <a:off x="630019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412FDC-CC97-7641-A0A5-5EA1D05D3244}"/>
              </a:ext>
            </a:extLst>
          </p:cNvPr>
          <p:cNvSpPr/>
          <p:nvPr/>
        </p:nvSpPr>
        <p:spPr>
          <a:xfrm>
            <a:off x="630019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6E56A2-9C93-FB46-8E09-23269F7FC21D}"/>
              </a:ext>
            </a:extLst>
          </p:cNvPr>
          <p:cNvSpPr/>
          <p:nvPr/>
        </p:nvSpPr>
        <p:spPr>
          <a:xfrm>
            <a:off x="630019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DCA0461-3F46-3A4F-9F24-C8D3753C6F83}"/>
              </a:ext>
            </a:extLst>
          </p:cNvPr>
          <p:cNvSpPr/>
          <p:nvPr/>
        </p:nvSpPr>
        <p:spPr>
          <a:xfrm>
            <a:off x="630019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5A690153-86A2-7948-8E74-78F2E72DACC9}"/>
              </a:ext>
            </a:extLst>
          </p:cNvPr>
          <p:cNvSpPr/>
          <p:nvPr/>
        </p:nvSpPr>
        <p:spPr>
          <a:xfrm>
            <a:off x="507605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129D039-F995-3242-84D2-CA8F20964491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94015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D5E440BB-F24D-2846-90AA-789A413BAA44}"/>
              </a:ext>
            </a:extLst>
          </p:cNvPr>
          <p:cNvSpPr/>
          <p:nvPr/>
        </p:nvSpPr>
        <p:spPr>
          <a:xfrm>
            <a:off x="5076056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78A1CD-72A0-364C-A2BB-30F917DEA31E}"/>
              </a:ext>
            </a:extLst>
          </p:cNvPr>
          <p:cNvCxnSpPr>
            <a:stCxn id="28" idx="0"/>
          </p:cNvCxnSpPr>
          <p:nvPr/>
        </p:nvCxnSpPr>
        <p:spPr>
          <a:xfrm>
            <a:off x="5940152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F438852-8951-864E-ADDA-0DC105DF9D3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740352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01863308-FEDE-AC46-B806-2B0665C78C41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630019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7829A6-F61A-F04E-A7A2-B874566AEE85}"/>
              </a:ext>
            </a:extLst>
          </p:cNvPr>
          <p:cNvSpPr txBox="1"/>
          <p:nvPr/>
        </p:nvSpPr>
        <p:spPr>
          <a:xfrm>
            <a:off x="5724128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851E8528-BAB1-B24E-AC95-5E7239718A95}"/>
              </a:ext>
            </a:extLst>
          </p:cNvPr>
          <p:cNvSpPr/>
          <p:nvPr/>
        </p:nvSpPr>
        <p:spPr>
          <a:xfrm>
            <a:off x="4355976" y="24928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9C1F0A08-A69D-AB49-BA8F-E2F1A6D910B7}"/>
              </a:ext>
            </a:extLst>
          </p:cNvPr>
          <p:cNvSpPr/>
          <p:nvPr/>
        </p:nvSpPr>
        <p:spPr>
          <a:xfrm rot="8100000">
            <a:off x="4405084" y="416218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5D80E9-9B3F-D345-8473-76E0BA2828A5}"/>
              </a:ext>
            </a:extLst>
          </p:cNvPr>
          <p:cNvSpPr/>
          <p:nvPr/>
        </p:nvSpPr>
        <p:spPr>
          <a:xfrm>
            <a:off x="1619672" y="4293096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3DE13A8-6B21-7341-A0C7-5F84F609CD31}"/>
              </a:ext>
            </a:extLst>
          </p:cNvPr>
          <p:cNvSpPr/>
          <p:nvPr/>
        </p:nvSpPr>
        <p:spPr>
          <a:xfrm>
            <a:off x="1835696" y="55892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0C70C0-2C5A-9342-BF6C-0B699610546A}"/>
              </a:ext>
            </a:extLst>
          </p:cNvPr>
          <p:cNvSpPr/>
          <p:nvPr/>
        </p:nvSpPr>
        <p:spPr>
          <a:xfrm>
            <a:off x="1835696" y="59492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0E1AFC7-82F1-A940-8625-3B853F2EAC15}"/>
              </a:ext>
            </a:extLst>
          </p:cNvPr>
          <p:cNvSpPr/>
          <p:nvPr/>
        </p:nvSpPr>
        <p:spPr>
          <a:xfrm>
            <a:off x="1835696" y="63093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CF70C6-6B39-164D-B5D5-7D50F093E9E2}"/>
              </a:ext>
            </a:extLst>
          </p:cNvPr>
          <p:cNvSpPr/>
          <p:nvPr/>
        </p:nvSpPr>
        <p:spPr>
          <a:xfrm>
            <a:off x="183569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37855D-5242-3C44-A998-90006C400893}"/>
              </a:ext>
            </a:extLst>
          </p:cNvPr>
          <p:cNvSpPr/>
          <p:nvPr/>
        </p:nvSpPr>
        <p:spPr>
          <a:xfrm>
            <a:off x="1835696" y="52292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7B69FD-FC1C-BE47-B175-127DF5867A96}"/>
              </a:ext>
            </a:extLst>
          </p:cNvPr>
          <p:cNvSpPr/>
          <p:nvPr/>
        </p:nvSpPr>
        <p:spPr>
          <a:xfrm>
            <a:off x="1835696" y="48691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1 つの角を切り取った四角形 42">
            <a:extLst>
              <a:ext uri="{FF2B5EF4-FFF2-40B4-BE49-F238E27FC236}">
                <a16:creationId xmlns:a16="http://schemas.microsoft.com/office/drawing/2014/main" id="{75F4FE47-F1EF-BB4C-BEEC-283D47016BD0}"/>
              </a:ext>
            </a:extLst>
          </p:cNvPr>
          <p:cNvSpPr/>
          <p:nvPr/>
        </p:nvSpPr>
        <p:spPr>
          <a:xfrm>
            <a:off x="611560" y="60212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1DFFA23-D11F-5547-8801-2BB572A8B2A3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1475656" y="61653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D7B20CF6-ADCB-8446-802A-B1112C57CC6B}"/>
              </a:ext>
            </a:extLst>
          </p:cNvPr>
          <p:cNvSpPr/>
          <p:nvPr/>
        </p:nvSpPr>
        <p:spPr>
          <a:xfrm>
            <a:off x="611560" y="63813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E874F6-72EF-E944-A838-1431A0A3C2B1}"/>
              </a:ext>
            </a:extLst>
          </p:cNvPr>
          <p:cNvCxnSpPr>
            <a:stCxn id="45" idx="0"/>
          </p:cNvCxnSpPr>
          <p:nvPr/>
        </p:nvCxnSpPr>
        <p:spPr>
          <a:xfrm>
            <a:off x="1475656" y="65253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9BBBA99C-EB39-D641-B34F-4C3BFB90F19C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V="1">
            <a:off x="3275856" y="5049180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4D9FC3BF-A26C-974C-9136-C466F8B24148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1835696" y="50491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3B4BFAB-DFAB-4B4A-9807-D72B29F174F8}"/>
              </a:ext>
            </a:extLst>
          </p:cNvPr>
          <p:cNvSpPr txBox="1"/>
          <p:nvPr/>
        </p:nvSpPr>
        <p:spPr>
          <a:xfrm>
            <a:off x="3995936" y="5301208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7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990040-1920-3148-B0B2-CF7EFC2EC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リスト変数の上書き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B8731-3646-904B-BD4D-A1AAF7E1C437}"/>
              </a:ext>
            </a:extLst>
          </p:cNvPr>
          <p:cNvSpPr txBox="1"/>
          <p:nvPr/>
        </p:nvSpPr>
        <p:spPr>
          <a:xfrm>
            <a:off x="467544" y="21328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と</a:t>
            </a:r>
            <a:r>
              <a:rPr lang="en-US" altLang="ja-JP"/>
              <a:t>b</a:t>
            </a:r>
            <a:r>
              <a:rPr lang="ja-JP" altLang="en-US"/>
              <a:t>は同じリストを指す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6A6D14-F0A2-1045-A7EC-C3A5CC4DDAD4}"/>
              </a:ext>
            </a:extLst>
          </p:cNvPr>
          <p:cNvSpPr/>
          <p:nvPr/>
        </p:nvSpPr>
        <p:spPr>
          <a:xfrm>
            <a:off x="539552" y="1340768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33D15F-D8B1-1E4B-A155-6AD6443A4777}"/>
              </a:ext>
            </a:extLst>
          </p:cNvPr>
          <p:cNvSpPr/>
          <p:nvPr/>
        </p:nvSpPr>
        <p:spPr>
          <a:xfrm>
            <a:off x="5796136" y="20163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424256-CEE9-BB49-90DA-30DB231C400D}"/>
              </a:ext>
            </a:extLst>
          </p:cNvPr>
          <p:cNvSpPr/>
          <p:nvPr/>
        </p:nvSpPr>
        <p:spPr>
          <a:xfrm>
            <a:off x="5796136" y="23181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758F43-23BA-5C44-AF45-293EA26F503C}"/>
              </a:ext>
            </a:extLst>
          </p:cNvPr>
          <p:cNvSpPr/>
          <p:nvPr/>
        </p:nvSpPr>
        <p:spPr>
          <a:xfrm>
            <a:off x="5796136" y="26199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0CD4C6-9A49-454F-AE06-51F873A6F66C}"/>
              </a:ext>
            </a:extLst>
          </p:cNvPr>
          <p:cNvSpPr/>
          <p:nvPr/>
        </p:nvSpPr>
        <p:spPr>
          <a:xfrm>
            <a:off x="5796136" y="141277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B2A71E-E0EF-E048-A7B7-DD91DC61D49D}"/>
              </a:ext>
            </a:extLst>
          </p:cNvPr>
          <p:cNvSpPr/>
          <p:nvPr/>
        </p:nvSpPr>
        <p:spPr>
          <a:xfrm>
            <a:off x="5796136" y="171456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9D083-F39B-C142-8A4A-351E608D66A7}"/>
              </a:ext>
            </a:extLst>
          </p:cNvPr>
          <p:cNvSpPr/>
          <p:nvPr/>
        </p:nvSpPr>
        <p:spPr>
          <a:xfrm>
            <a:off x="5796136" y="141277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2D01039D-307B-2E45-B40F-6A33467C5E8D}"/>
              </a:ext>
            </a:extLst>
          </p:cNvPr>
          <p:cNvSpPr/>
          <p:nvPr/>
        </p:nvSpPr>
        <p:spPr>
          <a:xfrm>
            <a:off x="4770047" y="237850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4A9F3CD-97CE-F64D-94A1-9DD909D88DC6}"/>
              </a:ext>
            </a:extLst>
          </p:cNvPr>
          <p:cNvCxnSpPr>
            <a:stCxn id="13" idx="0"/>
          </p:cNvCxnSpPr>
          <p:nvPr/>
        </p:nvCxnSpPr>
        <p:spPr>
          <a:xfrm>
            <a:off x="5494345" y="249922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82BC30FF-2739-0F49-A41F-ACBA4C786EF4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7003299" y="156367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49E36B1E-6D19-C14F-BBF1-493401CAD9CB}"/>
              </a:ext>
            </a:extLst>
          </p:cNvPr>
          <p:cNvSpPr/>
          <p:nvPr/>
        </p:nvSpPr>
        <p:spPr>
          <a:xfrm>
            <a:off x="4770047" y="268029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A9C363-C621-3747-AB64-437907C45797}"/>
              </a:ext>
            </a:extLst>
          </p:cNvPr>
          <p:cNvCxnSpPr>
            <a:stCxn id="16" idx="0"/>
          </p:cNvCxnSpPr>
          <p:nvPr/>
        </p:nvCxnSpPr>
        <p:spPr>
          <a:xfrm>
            <a:off x="5494345" y="280101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2CE4C5B5-875D-824F-BA5A-7B4C50D024A2}"/>
              </a:ext>
            </a:extLst>
          </p:cNvPr>
          <p:cNvCxnSpPr>
            <a:cxnSpLocks/>
          </p:cNvCxnSpPr>
          <p:nvPr/>
        </p:nvCxnSpPr>
        <p:spPr>
          <a:xfrm flipV="1">
            <a:off x="7063658" y="153349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0EA8A1-F3D9-9E4C-93EE-8C4FA43DE68F}"/>
              </a:ext>
            </a:extLst>
          </p:cNvPr>
          <p:cNvSpPr/>
          <p:nvPr/>
        </p:nvSpPr>
        <p:spPr>
          <a:xfrm>
            <a:off x="539552" y="3933056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D50AC4-C293-0949-876D-7C120E7CF86F}"/>
              </a:ext>
            </a:extLst>
          </p:cNvPr>
          <p:cNvSpPr/>
          <p:nvPr/>
        </p:nvSpPr>
        <p:spPr>
          <a:xfrm>
            <a:off x="5796136" y="439262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0FD01A-FDF5-364F-8B16-825B20D65F94}"/>
              </a:ext>
            </a:extLst>
          </p:cNvPr>
          <p:cNvSpPr/>
          <p:nvPr/>
        </p:nvSpPr>
        <p:spPr>
          <a:xfrm>
            <a:off x="5796136" y="469441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A285F2-72EE-3048-8BAD-DFF71E54D16C}"/>
              </a:ext>
            </a:extLst>
          </p:cNvPr>
          <p:cNvSpPr/>
          <p:nvPr/>
        </p:nvSpPr>
        <p:spPr>
          <a:xfrm>
            <a:off x="5796136" y="49962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2DCEED-FE93-0046-938B-1E4DE0B0B9C2}"/>
              </a:ext>
            </a:extLst>
          </p:cNvPr>
          <p:cNvSpPr/>
          <p:nvPr/>
        </p:nvSpPr>
        <p:spPr>
          <a:xfrm>
            <a:off x="5796136" y="529799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B62ECD-0319-064C-9436-B9BA94545F60}"/>
              </a:ext>
            </a:extLst>
          </p:cNvPr>
          <p:cNvSpPr/>
          <p:nvPr/>
        </p:nvSpPr>
        <p:spPr>
          <a:xfrm>
            <a:off x="5796136" y="37890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CC5112-83F6-5B45-B43A-A3F8DC987A2D}"/>
              </a:ext>
            </a:extLst>
          </p:cNvPr>
          <p:cNvSpPr/>
          <p:nvPr/>
        </p:nvSpPr>
        <p:spPr>
          <a:xfrm>
            <a:off x="5796136" y="409083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DC74362-5E65-654A-A38E-14C5A9947219}"/>
              </a:ext>
            </a:extLst>
          </p:cNvPr>
          <p:cNvSpPr/>
          <p:nvPr/>
        </p:nvSpPr>
        <p:spPr>
          <a:xfrm>
            <a:off x="5796136" y="378904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A6A5A2B0-88B8-2440-B2A5-96F06BFDFDAC}"/>
              </a:ext>
            </a:extLst>
          </p:cNvPr>
          <p:cNvSpPr/>
          <p:nvPr/>
        </p:nvSpPr>
        <p:spPr>
          <a:xfrm>
            <a:off x="4770047" y="475477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F129162-4E98-644E-9629-B144E4769A42}"/>
              </a:ext>
            </a:extLst>
          </p:cNvPr>
          <p:cNvCxnSpPr>
            <a:stCxn id="27" idx="0"/>
          </p:cNvCxnSpPr>
          <p:nvPr/>
        </p:nvCxnSpPr>
        <p:spPr>
          <a:xfrm>
            <a:off x="5494345" y="487548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9960BCA1-65C6-1D44-9921-4ACAA3E3875F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 flipV="1">
            <a:off x="7003299" y="393993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D26794E-26DE-E24D-BD6F-9DC0760604CC}"/>
              </a:ext>
            </a:extLst>
          </p:cNvPr>
          <p:cNvSpPr/>
          <p:nvPr/>
        </p:nvSpPr>
        <p:spPr>
          <a:xfrm>
            <a:off x="4770047" y="505656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FBA6E77-A142-C34F-8DBA-6138BD17C7CB}"/>
              </a:ext>
            </a:extLst>
          </p:cNvPr>
          <p:cNvCxnSpPr>
            <a:stCxn id="30" idx="0"/>
          </p:cNvCxnSpPr>
          <p:nvPr/>
        </p:nvCxnSpPr>
        <p:spPr>
          <a:xfrm>
            <a:off x="5494345" y="517727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506541F7-CB4A-C740-8028-8E21B8BBA8B9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7003300" y="514710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B7D3B10-9C19-344B-8F49-24C77E261EB1}"/>
              </a:ext>
            </a:extLst>
          </p:cNvPr>
          <p:cNvSpPr/>
          <p:nvPr/>
        </p:nvSpPr>
        <p:spPr>
          <a:xfrm>
            <a:off x="5796136" y="559978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68CF09D-D8E2-1544-9E2C-1990C72FE663}"/>
              </a:ext>
            </a:extLst>
          </p:cNvPr>
          <p:cNvSpPr/>
          <p:nvPr/>
        </p:nvSpPr>
        <p:spPr>
          <a:xfrm>
            <a:off x="5796136" y="590157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38F254-D9E7-D041-9443-238F9FCD5FB2}"/>
              </a:ext>
            </a:extLst>
          </p:cNvPr>
          <p:cNvSpPr/>
          <p:nvPr/>
        </p:nvSpPr>
        <p:spPr>
          <a:xfrm>
            <a:off x="5806480" y="5296416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11CBF7-2253-7C41-B7D3-377EAEDE5307}"/>
              </a:ext>
            </a:extLst>
          </p:cNvPr>
          <p:cNvSpPr txBox="1"/>
          <p:nvPr/>
        </p:nvSpPr>
        <p:spPr>
          <a:xfrm>
            <a:off x="467544" y="35010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にリストを代入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FB3CD9-7F05-DE4C-96C2-7DE842E39F5D}"/>
              </a:ext>
            </a:extLst>
          </p:cNvPr>
          <p:cNvSpPr txBox="1"/>
          <p:nvPr/>
        </p:nvSpPr>
        <p:spPr>
          <a:xfrm>
            <a:off x="467544" y="443711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メモリ上に</a:t>
            </a:r>
            <a:r>
              <a:rPr kumimoji="1" lang="en-US" altLang="ja-JP"/>
              <a:t>[4, 5, 6]</a:t>
            </a:r>
            <a:r>
              <a:rPr kumimoji="1" lang="ja-JP" altLang="en-US"/>
              <a:t>が作られ、</a:t>
            </a:r>
            <a:r>
              <a:rPr kumimoji="1" lang="en-US" altLang="ja-JP"/>
              <a:t>b</a:t>
            </a:r>
            <a:r>
              <a:rPr kumimoji="1" lang="ja-JP" altLang="en-US"/>
              <a:t>はそこを指す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4C8BC25-789B-BA4C-93E4-E13A5048DE84}"/>
              </a:ext>
            </a:extLst>
          </p:cNvPr>
          <p:cNvSpPr txBox="1"/>
          <p:nvPr/>
        </p:nvSpPr>
        <p:spPr>
          <a:xfrm>
            <a:off x="467544" y="55892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と</a:t>
            </a:r>
            <a:r>
              <a:rPr kumimoji="1" lang="en-US" altLang="ja-JP"/>
              <a:t>b</a:t>
            </a:r>
            <a:r>
              <a:rPr kumimoji="1" lang="ja-JP" altLang="en-US"/>
              <a:t>は別のリストになる</a:t>
            </a: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5800599B-F7FE-404D-A78F-75DB7A388B37}"/>
              </a:ext>
            </a:extLst>
          </p:cNvPr>
          <p:cNvSpPr/>
          <p:nvPr/>
        </p:nvSpPr>
        <p:spPr>
          <a:xfrm rot="5400000">
            <a:off x="1511660" y="51931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330380-5ADA-B340-B92B-13DED8296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D0631A-C91F-A14E-B161-DC00A22EA693}"/>
              </a:ext>
            </a:extLst>
          </p:cNvPr>
          <p:cNvSpPr/>
          <p:nvPr/>
        </p:nvSpPr>
        <p:spPr>
          <a:xfrm>
            <a:off x="394752" y="1330216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18D29A-9831-8644-AB6F-97645C799933}"/>
              </a:ext>
            </a:extLst>
          </p:cNvPr>
          <p:cNvSpPr/>
          <p:nvPr/>
        </p:nvSpPr>
        <p:spPr>
          <a:xfrm>
            <a:off x="1000408" y="1674024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C850B5-9B23-CA43-AF38-125CD19E102B}"/>
              </a:ext>
            </a:extLst>
          </p:cNvPr>
          <p:cNvSpPr/>
          <p:nvPr/>
        </p:nvSpPr>
        <p:spPr>
          <a:xfrm>
            <a:off x="1455440" y="423036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5DB163-1F6E-8446-8681-1510AC9E28FE}"/>
              </a:ext>
            </a:extLst>
          </p:cNvPr>
          <p:cNvSpPr/>
          <p:nvPr/>
        </p:nvSpPr>
        <p:spPr>
          <a:xfrm>
            <a:off x="1455440" y="459040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150128-AFD6-884B-BDA4-E9F36B94BDCC}"/>
              </a:ext>
            </a:extLst>
          </p:cNvPr>
          <p:cNvSpPr/>
          <p:nvPr/>
        </p:nvSpPr>
        <p:spPr>
          <a:xfrm>
            <a:off x="1455440" y="495044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A0AB9ECF-F8EF-FB4F-9D14-42E06ED1BB81}"/>
              </a:ext>
            </a:extLst>
          </p:cNvPr>
          <p:cNvSpPr/>
          <p:nvPr/>
        </p:nvSpPr>
        <p:spPr>
          <a:xfrm>
            <a:off x="303312" y="42663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8E5E9C-381F-F54F-8A2E-7F5B694E1D9F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>
            <a:off x="1167408" y="44103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FF917E-F7CD-C344-90FF-6CCA9A123F53}"/>
              </a:ext>
            </a:extLst>
          </p:cNvPr>
          <p:cNvSpPr/>
          <p:nvPr/>
        </p:nvSpPr>
        <p:spPr>
          <a:xfrm>
            <a:off x="4588976" y="42617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D963F8-FCEC-404E-A4ED-D51DB4DD929D}"/>
              </a:ext>
            </a:extLst>
          </p:cNvPr>
          <p:cNvSpPr/>
          <p:nvPr/>
        </p:nvSpPr>
        <p:spPr>
          <a:xfrm>
            <a:off x="4588976" y="46217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35B508-123C-3045-B022-9A6C098D1912}"/>
              </a:ext>
            </a:extLst>
          </p:cNvPr>
          <p:cNvSpPr/>
          <p:nvPr/>
        </p:nvSpPr>
        <p:spPr>
          <a:xfrm>
            <a:off x="4588976" y="498180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14A35276-4EED-3A44-AAA7-F7CF50E430EC}"/>
              </a:ext>
            </a:extLst>
          </p:cNvPr>
          <p:cNvSpPr/>
          <p:nvPr/>
        </p:nvSpPr>
        <p:spPr>
          <a:xfrm>
            <a:off x="3436848" y="429773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CFF36C25-C9BA-9841-80F8-50F103FCF45A}"/>
              </a:ext>
            </a:extLst>
          </p:cNvPr>
          <p:cNvSpPr/>
          <p:nvPr/>
        </p:nvSpPr>
        <p:spPr>
          <a:xfrm>
            <a:off x="2907640" y="465777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0A49AE3-BD25-C041-836A-584FA6DFF368}"/>
              </a:ext>
            </a:extLst>
          </p:cNvPr>
          <p:cNvCxnSpPr>
            <a:stCxn id="13" idx="0"/>
            <a:endCxn id="10" idx="1"/>
          </p:cNvCxnSpPr>
          <p:nvPr/>
        </p:nvCxnSpPr>
        <p:spPr>
          <a:xfrm>
            <a:off x="4300944" y="44417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A72971-5B80-9E4A-80E2-49C4FE25EFF1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>
            <a:off x="4300944" y="480092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>
            <a:extLst>
              <a:ext uri="{FF2B5EF4-FFF2-40B4-BE49-F238E27FC236}">
                <a16:creationId xmlns:a16="http://schemas.microsoft.com/office/drawing/2014/main" id="{D80BEA54-2036-0D44-AA34-89C28541D345}"/>
              </a:ext>
            </a:extLst>
          </p:cNvPr>
          <p:cNvSpPr/>
          <p:nvPr/>
        </p:nvSpPr>
        <p:spPr>
          <a:xfrm>
            <a:off x="2370440" y="46310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BC678E-13D6-E243-BC10-E317865FBCB8}"/>
              </a:ext>
            </a:extLst>
          </p:cNvPr>
          <p:cNvSpPr/>
          <p:nvPr/>
        </p:nvSpPr>
        <p:spPr>
          <a:xfrm>
            <a:off x="470520" y="1348472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54A8F3-94C5-034F-ADE1-F4E8AE7A81B2}"/>
              </a:ext>
            </a:extLst>
          </p:cNvPr>
          <p:cNvSpPr/>
          <p:nvPr/>
        </p:nvSpPr>
        <p:spPr>
          <a:xfrm>
            <a:off x="7596336" y="422108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FA7631E-BEF3-EB47-9B5D-A8BFFEAE3E2C}"/>
              </a:ext>
            </a:extLst>
          </p:cNvPr>
          <p:cNvSpPr/>
          <p:nvPr/>
        </p:nvSpPr>
        <p:spPr>
          <a:xfrm>
            <a:off x="7596336" y="45811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0FA7BC-F567-A34D-BF92-FF67BA8CBC0E}"/>
              </a:ext>
            </a:extLst>
          </p:cNvPr>
          <p:cNvSpPr/>
          <p:nvPr/>
        </p:nvSpPr>
        <p:spPr>
          <a:xfrm>
            <a:off x="7596336" y="49411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E2B4E8D3-4873-EF49-A535-3DB8E688641E}"/>
              </a:ext>
            </a:extLst>
          </p:cNvPr>
          <p:cNvSpPr/>
          <p:nvPr/>
        </p:nvSpPr>
        <p:spPr>
          <a:xfrm>
            <a:off x="6444208" y="42570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D1987D73-C53A-F443-B482-F0338B3AE25D}"/>
              </a:ext>
            </a:extLst>
          </p:cNvPr>
          <p:cNvSpPr/>
          <p:nvPr/>
        </p:nvSpPr>
        <p:spPr>
          <a:xfrm>
            <a:off x="5915000" y="461713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91DAF33-EB7A-EB45-AD49-27A743597A11}"/>
              </a:ext>
            </a:extLst>
          </p:cNvPr>
          <p:cNvCxnSpPr>
            <a:stCxn id="22" idx="0"/>
            <a:endCxn id="19" idx="1"/>
          </p:cNvCxnSpPr>
          <p:nvPr/>
        </p:nvCxnSpPr>
        <p:spPr>
          <a:xfrm>
            <a:off x="7308304" y="44011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FCDBAAF-6893-1045-81B0-5390DCB4E712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08304" y="476028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>
            <a:extLst>
              <a:ext uri="{FF2B5EF4-FFF2-40B4-BE49-F238E27FC236}">
                <a16:creationId xmlns:a16="http://schemas.microsoft.com/office/drawing/2014/main" id="{11271E9D-DCCD-B943-8425-E3A937011E35}"/>
              </a:ext>
            </a:extLst>
          </p:cNvPr>
          <p:cNvSpPr/>
          <p:nvPr/>
        </p:nvSpPr>
        <p:spPr>
          <a:xfrm>
            <a:off x="5377800" y="45904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57F6DB-E892-7C46-902B-EBCFCC3AAE27}"/>
              </a:ext>
            </a:extLst>
          </p:cNvPr>
          <p:cNvSpPr txBox="1"/>
          <p:nvPr/>
        </p:nvSpPr>
        <p:spPr>
          <a:xfrm>
            <a:off x="3203848" y="1340768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</a:t>
            </a:r>
            <a:r>
              <a:rPr lang="ja-JP" altLang="en-US" sz="2000"/>
              <a:t>の値がコピーされて渡されてくる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3588FB-557B-D848-BD88-6F30920F044A}"/>
              </a:ext>
            </a:extLst>
          </p:cNvPr>
          <p:cNvSpPr txBox="1"/>
          <p:nvPr/>
        </p:nvSpPr>
        <p:spPr>
          <a:xfrm>
            <a:off x="3275856" y="2276872"/>
            <a:ext cx="3114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関数内の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が修正されても</a:t>
            </a:r>
            <a:endParaRPr kumimoji="1" lang="en-US" altLang="ja-JP" sz="2000"/>
          </a:p>
          <a:p>
            <a:r>
              <a:rPr kumimoji="1" lang="ja-JP" altLang="en-US" sz="2000"/>
              <a:t>元の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は</a:t>
            </a:r>
            <a:r>
              <a:rPr lang="ja-JP" altLang="en-US" sz="2000"/>
              <a:t>影響を受けない</a:t>
            </a:r>
            <a:endParaRPr kumimoji="1" lang="ja-JP" altLang="en-US" sz="200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855CB1-DB2B-8C48-A53F-109E96361505}"/>
              </a:ext>
            </a:extLst>
          </p:cNvPr>
          <p:cNvCxnSpPr>
            <a:cxnSpLocks/>
          </p:cNvCxnSpPr>
          <p:nvPr/>
        </p:nvCxnSpPr>
        <p:spPr>
          <a:xfrm flipH="1">
            <a:off x="2401208" y="1535594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5461789-7386-3A4D-B88C-21AA2F63BDB1}"/>
              </a:ext>
            </a:extLst>
          </p:cNvPr>
          <p:cNvCxnSpPr>
            <a:stCxn id="28" idx="1"/>
            <a:endCxn id="4" idx="3"/>
          </p:cNvCxnSpPr>
          <p:nvPr/>
        </p:nvCxnSpPr>
        <p:spPr>
          <a:xfrm rot="10800000">
            <a:off x="2319640" y="1832321"/>
            <a:ext cx="956216" cy="7984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3D943A-83DD-2A4A-80D1-2327BC0D4905}"/>
              </a:ext>
            </a:extLst>
          </p:cNvPr>
          <p:cNvSpPr txBox="1"/>
          <p:nvPr/>
        </p:nvSpPr>
        <p:spPr>
          <a:xfrm>
            <a:off x="231304" y="3510280"/>
            <a:ext cx="21602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グローバル変数</a:t>
            </a:r>
            <a:r>
              <a:rPr kumimoji="1" lang="en-US" altLang="ja-JP"/>
              <a:t>a</a:t>
            </a:r>
            <a:r>
              <a:rPr lang="ja-JP" altLang="en-US"/>
              <a:t>が作られる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D57F54-E8DD-2049-A8C4-8C0438493013}"/>
              </a:ext>
            </a:extLst>
          </p:cNvPr>
          <p:cNvSpPr txBox="1"/>
          <p:nvPr/>
        </p:nvSpPr>
        <p:spPr>
          <a:xfrm>
            <a:off x="3255640" y="3438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関数内のローカル変数</a:t>
            </a:r>
            <a:r>
              <a:rPr kumimoji="1" lang="en-US" altLang="ja-JP"/>
              <a:t>a</a:t>
            </a:r>
            <a:r>
              <a:rPr kumimoji="1" lang="ja-JP" altLang="en-US"/>
              <a:t>が作られる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3800D5-4068-3740-B6D0-A1142C9C5BEE}"/>
              </a:ext>
            </a:extLst>
          </p:cNvPr>
          <p:cNvSpPr txBox="1"/>
          <p:nvPr/>
        </p:nvSpPr>
        <p:spPr>
          <a:xfrm>
            <a:off x="6351984" y="3366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ローカル変数の値が更新される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F67397-08DE-AE41-B50B-CB69A08FF5F0}"/>
              </a:ext>
            </a:extLst>
          </p:cNvPr>
          <p:cNvSpPr txBox="1"/>
          <p:nvPr/>
        </p:nvSpPr>
        <p:spPr>
          <a:xfrm>
            <a:off x="323528" y="566124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値渡し</a:t>
            </a:r>
            <a:r>
              <a:rPr kumimoji="1" lang="ja-JP" altLang="en-US" sz="2400"/>
              <a:t>」と呼ぶ</a:t>
            </a:r>
          </a:p>
        </p:txBody>
      </p:sp>
    </p:spTree>
    <p:extLst>
      <p:ext uri="{BB962C8B-B14F-4D97-AF65-F5344CB8AC3E}">
        <p14:creationId xmlns:p14="http://schemas.microsoft.com/office/powerpoint/2010/main" val="199894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B636AD-662B-8047-8C50-6CA4E0AFA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関数の引数にリストを渡す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C84EEB3-3163-FF46-AA02-6E18B2C5F420}"/>
              </a:ext>
            </a:extLst>
          </p:cNvPr>
          <p:cNvSpPr/>
          <p:nvPr/>
        </p:nvSpPr>
        <p:spPr>
          <a:xfrm>
            <a:off x="2777416" y="1319624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6CCE8-9F97-2C4A-BD9C-6F02FD855876}"/>
              </a:ext>
            </a:extLst>
          </p:cNvPr>
          <p:cNvSpPr/>
          <p:nvPr/>
        </p:nvSpPr>
        <p:spPr>
          <a:xfrm>
            <a:off x="3403392" y="1693912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070A3A-4E74-1444-8D72-090F0CACF90D}"/>
              </a:ext>
            </a:extLst>
          </p:cNvPr>
          <p:cNvSpPr/>
          <p:nvPr/>
        </p:nvSpPr>
        <p:spPr>
          <a:xfrm>
            <a:off x="1403648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56A9A2-56E5-5F43-8788-30316464A90D}"/>
              </a:ext>
            </a:extLst>
          </p:cNvPr>
          <p:cNvSpPr/>
          <p:nvPr/>
        </p:nvSpPr>
        <p:spPr>
          <a:xfrm>
            <a:off x="1403648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F7AD97-21DA-D749-8627-C4EBDBD48D02}"/>
              </a:ext>
            </a:extLst>
          </p:cNvPr>
          <p:cNvSpPr/>
          <p:nvPr/>
        </p:nvSpPr>
        <p:spPr>
          <a:xfrm>
            <a:off x="1403648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6CA206-5A61-3D41-A862-4D663CC5BE70}"/>
              </a:ext>
            </a:extLst>
          </p:cNvPr>
          <p:cNvSpPr/>
          <p:nvPr/>
        </p:nvSpPr>
        <p:spPr>
          <a:xfrm>
            <a:off x="1403648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2B4F98-19F3-2F43-B278-B79D83A0D859}"/>
              </a:ext>
            </a:extLst>
          </p:cNvPr>
          <p:cNvSpPr/>
          <p:nvPr/>
        </p:nvSpPr>
        <p:spPr>
          <a:xfrm>
            <a:off x="1403648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D46100-21B8-7947-9E91-FE302E2E8AA4}"/>
              </a:ext>
            </a:extLst>
          </p:cNvPr>
          <p:cNvSpPr/>
          <p:nvPr/>
        </p:nvSpPr>
        <p:spPr>
          <a:xfrm>
            <a:off x="1403648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48216E-D067-C34D-B96F-465704DA39AA}"/>
              </a:ext>
            </a:extLst>
          </p:cNvPr>
          <p:cNvSpPr/>
          <p:nvPr/>
        </p:nvSpPr>
        <p:spPr>
          <a:xfrm>
            <a:off x="1403648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9A645DBF-A80D-0741-9B80-6539DFC7ABBC}"/>
              </a:ext>
            </a:extLst>
          </p:cNvPr>
          <p:cNvSpPr/>
          <p:nvPr/>
        </p:nvSpPr>
        <p:spPr>
          <a:xfrm>
            <a:off x="179512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22E64A8-5F54-0D4D-B9D2-25562659C6FE}"/>
              </a:ext>
            </a:extLst>
          </p:cNvPr>
          <p:cNvCxnSpPr>
            <a:stCxn id="12" idx="0"/>
          </p:cNvCxnSpPr>
          <p:nvPr/>
        </p:nvCxnSpPr>
        <p:spPr>
          <a:xfrm>
            <a:off x="1043608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6561B179-CA5F-6547-B97E-90AA32C124E4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2843808" y="382504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317DDA-E436-D443-B6BD-B20C1DF7075E}"/>
              </a:ext>
            </a:extLst>
          </p:cNvPr>
          <p:cNvSpPr txBox="1"/>
          <p:nvPr/>
        </p:nvSpPr>
        <p:spPr>
          <a:xfrm>
            <a:off x="545168" y="3183384"/>
            <a:ext cx="32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の指す内容がコピーされる</a:t>
            </a:r>
            <a:endParaRPr kumimoji="1" lang="ja-JP" altLang="en-US"/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93AFBC63-F908-B245-8FAF-202D3794F5A2}"/>
              </a:ext>
            </a:extLst>
          </p:cNvPr>
          <p:cNvSpPr/>
          <p:nvPr/>
        </p:nvSpPr>
        <p:spPr>
          <a:xfrm>
            <a:off x="179512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351BEB2-646F-7247-A82A-7EDF53609617}"/>
              </a:ext>
            </a:extLst>
          </p:cNvPr>
          <p:cNvCxnSpPr>
            <a:stCxn id="16" idx="0"/>
          </p:cNvCxnSpPr>
          <p:nvPr/>
        </p:nvCxnSpPr>
        <p:spPr>
          <a:xfrm>
            <a:off x="1043608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597D7F38-6B91-CF4C-A660-7D210EFF23B6}"/>
              </a:ext>
            </a:extLst>
          </p:cNvPr>
          <p:cNvCxnSpPr>
            <a:cxnSpLocks/>
          </p:cNvCxnSpPr>
          <p:nvPr/>
        </p:nvCxnSpPr>
        <p:spPr>
          <a:xfrm flipV="1">
            <a:off x="2915816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56BB3A-C57E-6548-B03D-C2AAADAA2DD4}"/>
              </a:ext>
            </a:extLst>
          </p:cNvPr>
          <p:cNvSpPr/>
          <p:nvPr/>
        </p:nvSpPr>
        <p:spPr>
          <a:xfrm>
            <a:off x="594015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CAEAF-08D9-474A-8314-4CFE46C16D88}"/>
              </a:ext>
            </a:extLst>
          </p:cNvPr>
          <p:cNvSpPr/>
          <p:nvPr/>
        </p:nvSpPr>
        <p:spPr>
          <a:xfrm>
            <a:off x="594015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BDB898-AB93-EF4A-9407-ED9B674F1AA9}"/>
              </a:ext>
            </a:extLst>
          </p:cNvPr>
          <p:cNvSpPr/>
          <p:nvPr/>
        </p:nvSpPr>
        <p:spPr>
          <a:xfrm>
            <a:off x="594015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4F1475-FE9B-2543-82D6-B464791A2DC4}"/>
              </a:ext>
            </a:extLst>
          </p:cNvPr>
          <p:cNvSpPr/>
          <p:nvPr/>
        </p:nvSpPr>
        <p:spPr>
          <a:xfrm>
            <a:off x="5940152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FB301A-4040-824C-8B15-161DD371CC8C}"/>
              </a:ext>
            </a:extLst>
          </p:cNvPr>
          <p:cNvSpPr/>
          <p:nvPr/>
        </p:nvSpPr>
        <p:spPr>
          <a:xfrm>
            <a:off x="594015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FB482D4-7F07-C444-A610-04353C1807DE}"/>
              </a:ext>
            </a:extLst>
          </p:cNvPr>
          <p:cNvSpPr/>
          <p:nvPr/>
        </p:nvSpPr>
        <p:spPr>
          <a:xfrm>
            <a:off x="594015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74E2447-E9B9-CA43-B4C8-ABC78486D396}"/>
              </a:ext>
            </a:extLst>
          </p:cNvPr>
          <p:cNvSpPr/>
          <p:nvPr/>
        </p:nvSpPr>
        <p:spPr>
          <a:xfrm>
            <a:off x="5940152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88441834-5715-8542-8F11-3BD3290DB3E0}"/>
              </a:ext>
            </a:extLst>
          </p:cNvPr>
          <p:cNvSpPr/>
          <p:nvPr/>
        </p:nvSpPr>
        <p:spPr>
          <a:xfrm>
            <a:off x="4716016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2A8107-EA2D-044C-A1B0-57D9ED7711A8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580112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A7ADFA1C-89D2-BD4F-8C14-EAD1642359FD}"/>
              </a:ext>
            </a:extLst>
          </p:cNvPr>
          <p:cNvSpPr/>
          <p:nvPr/>
        </p:nvSpPr>
        <p:spPr>
          <a:xfrm>
            <a:off x="4716016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45B209-6DAF-D14F-9887-9FC9EAD58546}"/>
              </a:ext>
            </a:extLst>
          </p:cNvPr>
          <p:cNvCxnSpPr>
            <a:stCxn id="28" idx="0"/>
          </p:cNvCxnSpPr>
          <p:nvPr/>
        </p:nvCxnSpPr>
        <p:spPr>
          <a:xfrm>
            <a:off x="5580112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60877066-89B6-BD4B-AA47-2E23CDD323B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80312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B3075607-C565-DF4A-B34D-5C1147E98BF4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5940152" y="38250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ADD035-A5FA-5145-A640-F84293C2E77A}"/>
              </a:ext>
            </a:extLst>
          </p:cNvPr>
          <p:cNvSpPr txBox="1"/>
          <p:nvPr/>
        </p:nvSpPr>
        <p:spPr>
          <a:xfrm>
            <a:off x="5153680" y="2687776"/>
            <a:ext cx="32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を通じてリストを修正する</a:t>
            </a:r>
            <a:endParaRPr lang="en-US" altLang="ja-JP"/>
          </a:p>
          <a:p>
            <a:r>
              <a:rPr kumimoji="1" lang="en-US" altLang="ja-JP"/>
              <a:t>(a</a:t>
            </a:r>
            <a:r>
              <a:rPr kumimoji="1" lang="ja-JP" altLang="en-US"/>
              <a:t>の指すリストも書き換わる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C9CFFBA2-6848-7F47-9ABE-1F96D7527C40}"/>
              </a:ext>
            </a:extLst>
          </p:cNvPr>
          <p:cNvSpPr/>
          <p:nvPr/>
        </p:nvSpPr>
        <p:spPr>
          <a:xfrm>
            <a:off x="3995936" y="436510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8F33EBD-F39F-084B-83B0-4130A60EDD0C}"/>
              </a:ext>
            </a:extLst>
          </p:cNvPr>
          <p:cNvSpPr/>
          <p:nvPr/>
        </p:nvSpPr>
        <p:spPr>
          <a:xfrm>
            <a:off x="2822704" y="138868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FE7BC52A-B56F-1841-BD0F-9D6D96B85C0C}"/>
              </a:ext>
            </a:extLst>
          </p:cNvPr>
          <p:cNvSpPr/>
          <p:nvPr/>
        </p:nvSpPr>
        <p:spPr>
          <a:xfrm>
            <a:off x="4113024" y="1258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C3E866C-FD51-2D40-9529-847C2B5D66DE}"/>
              </a:ext>
            </a:extLst>
          </p:cNvPr>
          <p:cNvSpPr/>
          <p:nvPr/>
        </p:nvSpPr>
        <p:spPr>
          <a:xfrm>
            <a:off x="4753104" y="1766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00E81261-56F2-F648-9B7C-D9E6649B7E1D}"/>
              </a:ext>
            </a:extLst>
          </p:cNvPr>
          <p:cNvCxnSpPr>
            <a:cxnSpLocks/>
            <a:stCxn id="35" idx="0"/>
            <a:endCxn id="15" idx="0"/>
          </p:cNvCxnSpPr>
          <p:nvPr/>
        </p:nvCxnSpPr>
        <p:spPr>
          <a:xfrm rot="16200000" flipH="1" flipV="1">
            <a:off x="2223506" y="1197346"/>
            <a:ext cx="1924720" cy="204735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3FAC9AC0-3CD1-3443-B8BF-6DBD6EF32377}"/>
              </a:ext>
            </a:extLst>
          </p:cNvPr>
          <p:cNvCxnSpPr>
            <a:cxnSpLocks/>
            <a:stCxn id="32" idx="0"/>
            <a:endCxn id="36" idx="6"/>
          </p:cNvCxnSpPr>
          <p:nvPr/>
        </p:nvCxnSpPr>
        <p:spPr>
          <a:xfrm rot="16200000" flipV="1">
            <a:off x="5451206" y="1358122"/>
            <a:ext cx="824592" cy="18347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43032E-D090-3D44-9D26-CFF4D473621A}"/>
              </a:ext>
            </a:extLst>
          </p:cNvPr>
          <p:cNvSpPr txBox="1"/>
          <p:nvPr/>
        </p:nvSpPr>
        <p:spPr>
          <a:xfrm>
            <a:off x="683568" y="587727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参照の値渡し</a:t>
            </a:r>
            <a:r>
              <a:rPr kumimoji="1" lang="ja-JP" altLang="en-US" sz="2400"/>
              <a:t>」と呼ぶ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C1DB6E8-BEBA-8943-A007-86C692EF9CBF}"/>
              </a:ext>
            </a:extLst>
          </p:cNvPr>
          <p:cNvSpPr txBox="1"/>
          <p:nvPr/>
        </p:nvSpPr>
        <p:spPr>
          <a:xfrm>
            <a:off x="4644008" y="6453336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※ </a:t>
            </a:r>
            <a:r>
              <a:rPr kumimoji="1" lang="ja-JP" altLang="en-US" sz="1600"/>
              <a:t>「参照の値渡し」も「値渡し」の一種</a:t>
            </a:r>
          </a:p>
        </p:txBody>
      </p:sp>
    </p:spTree>
    <p:extLst>
      <p:ext uri="{BB962C8B-B14F-4D97-AF65-F5344CB8AC3E}">
        <p14:creationId xmlns:p14="http://schemas.microsoft.com/office/powerpoint/2010/main" val="271431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3FF4D2-693B-B340-9231-6B7EC08B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0F1EC-B4B6-6646-A9F0-3E74380B279D}"/>
              </a:ext>
            </a:extLst>
          </p:cNvPr>
          <p:cNvSpPr/>
          <p:nvPr/>
        </p:nvSpPr>
        <p:spPr>
          <a:xfrm>
            <a:off x="0" y="1412776"/>
            <a:ext cx="907300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878638-D46F-6543-927A-8820904199F5}"/>
              </a:ext>
            </a:extLst>
          </p:cNvPr>
          <p:cNvSpPr txBox="1"/>
          <p:nvPr/>
        </p:nvSpPr>
        <p:spPr>
          <a:xfrm>
            <a:off x="1259632" y="227687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699D083-7B2D-384B-B483-3A95BEFDF075}"/>
              </a:ext>
            </a:extLst>
          </p:cNvPr>
          <p:cNvSpPr/>
          <p:nvPr/>
        </p:nvSpPr>
        <p:spPr>
          <a:xfrm>
            <a:off x="1835696" y="3717032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E1D604-15AD-D947-BC59-B4EDCC99827F}"/>
              </a:ext>
            </a:extLst>
          </p:cNvPr>
          <p:cNvSpPr txBox="1"/>
          <p:nvPr/>
        </p:nvSpPr>
        <p:spPr>
          <a:xfrm>
            <a:off x="5508104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66861A-008F-D341-B781-1ECF4FE7A92E}"/>
              </a:ext>
            </a:extLst>
          </p:cNvPr>
          <p:cNvSpPr txBox="1"/>
          <p:nvPr/>
        </p:nvSpPr>
        <p:spPr>
          <a:xfrm>
            <a:off x="3779912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77545E-C71A-FF4D-86A8-BECEDBC55CDD}"/>
              </a:ext>
            </a:extLst>
          </p:cNvPr>
          <p:cNvSpPr txBox="1"/>
          <p:nvPr/>
        </p:nvSpPr>
        <p:spPr>
          <a:xfrm>
            <a:off x="2195736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618024-0D66-FC4E-B07C-BA26CB39E4F3}"/>
              </a:ext>
            </a:extLst>
          </p:cNvPr>
          <p:cNvSpPr txBox="1"/>
          <p:nvPr/>
        </p:nvSpPr>
        <p:spPr>
          <a:xfrm>
            <a:off x="323528" y="4581128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(1)  source</a:t>
            </a:r>
            <a:r>
              <a:rPr lang="ja-JP" altLang="en-US" sz="2400"/>
              <a:t>というリストに含まれる</a:t>
            </a:r>
            <a:r>
              <a:rPr lang="en-US" altLang="ja-JP" sz="2400"/>
              <a:t>(</a:t>
            </a:r>
            <a:r>
              <a:rPr lang="en-US" altLang="ja-JP" sz="2400">
                <a:solidFill>
                  <a:srgbClr val="0070C0"/>
                </a:solidFill>
              </a:rPr>
              <a:t>in </a:t>
            </a:r>
            <a:r>
              <a:rPr lang="en-US" altLang="ja-JP" sz="2400"/>
              <a:t>source)</a:t>
            </a:r>
          </a:p>
          <a:p>
            <a:r>
              <a:rPr kumimoji="1" lang="en-US" altLang="ja-JP" sz="2400"/>
              <a:t>(2) </a:t>
            </a:r>
            <a:r>
              <a:rPr kumimoji="1" lang="ja-JP" altLang="en-US" sz="2400"/>
              <a:t>それぞれの要素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について</a:t>
            </a:r>
            <a:r>
              <a:rPr kumimoji="1" lang="en-US" altLang="ja-JP" sz="2400"/>
              <a:t>(</a:t>
            </a:r>
            <a:r>
              <a:rPr kumimoji="1" lang="en-US" altLang="ja-JP" sz="2400">
                <a:solidFill>
                  <a:srgbClr val="0070C0"/>
                </a:solidFill>
              </a:rPr>
              <a:t>for</a:t>
            </a:r>
            <a:r>
              <a:rPr kumimoji="1" lang="en-US" altLang="ja-JP" sz="2400"/>
              <a:t> i)</a:t>
            </a:r>
          </a:p>
          <a:p>
            <a:r>
              <a:rPr lang="en-US" altLang="ja-JP" sz="2400"/>
              <a:t>(3) 2*i</a:t>
            </a:r>
            <a:r>
              <a:rPr lang="ja-JP" altLang="en-US" sz="2400"/>
              <a:t>を要素とするような新しいリストを作ってください</a:t>
            </a:r>
            <a:r>
              <a:rPr lang="en-US" altLang="ja-JP" sz="2400"/>
              <a:t>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093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94CDE4-9F27-3C46-9E03-618DF2CC4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リスト内包表記の例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4AF7B3-3AF9-CF45-A061-9D6CE3A58942}"/>
              </a:ext>
            </a:extLst>
          </p:cNvPr>
          <p:cNvSpPr txBox="1"/>
          <p:nvPr/>
        </p:nvSpPr>
        <p:spPr>
          <a:xfrm>
            <a:off x="107504" y="112474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あるリストの要素をすべて二倍したい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BC1440-156F-8046-9646-83A38E976A89}"/>
              </a:ext>
            </a:extLst>
          </p:cNvPr>
          <p:cNvSpPr/>
          <p:nvPr/>
        </p:nvSpPr>
        <p:spPr>
          <a:xfrm>
            <a:off x="107504" y="1772816"/>
            <a:ext cx="59046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source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source]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FBB539-162C-7143-9993-0D24F75B5BA1}"/>
              </a:ext>
            </a:extLst>
          </p:cNvPr>
          <p:cNvSpPr txBox="1"/>
          <p:nvPr/>
        </p:nvSpPr>
        <p:spPr>
          <a:xfrm>
            <a:off x="107504" y="292494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「元のリスト」に直接リストを突っ込んでも良い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5C8AA-96C2-9B4D-9DAB-4A0872414E62}"/>
              </a:ext>
            </a:extLst>
          </p:cNvPr>
          <p:cNvSpPr/>
          <p:nvPr/>
        </p:nvSpPr>
        <p:spPr>
          <a:xfrm>
            <a:off x="107504" y="3429000"/>
            <a:ext cx="648072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724798-304E-3E43-8195-E0B576B21DA3}"/>
              </a:ext>
            </a:extLst>
          </p:cNvPr>
          <p:cNvSpPr txBox="1"/>
          <p:nvPr/>
        </p:nvSpPr>
        <p:spPr>
          <a:xfrm>
            <a:off x="107504" y="4437112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range</a:t>
            </a:r>
            <a:r>
              <a:rPr lang="ja-JP" altLang="en-US" sz="2400"/>
              <a:t>を使うこともできる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7D0FAC-903A-EE43-82B6-404A29544192}"/>
              </a:ext>
            </a:extLst>
          </p:cNvPr>
          <p:cNvSpPr/>
          <p:nvPr/>
        </p:nvSpPr>
        <p:spPr>
          <a:xfrm>
            <a:off x="107504" y="4941168"/>
            <a:ext cx="612068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7CEF85-A9A6-0B4F-B124-801A5F9121C3}"/>
              </a:ext>
            </a:extLst>
          </p:cNvPr>
          <p:cNvSpPr txBox="1"/>
          <p:nvPr/>
        </p:nvSpPr>
        <p:spPr>
          <a:xfrm>
            <a:off x="395536" y="5805264"/>
            <a:ext cx="809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※ </a:t>
            </a:r>
            <a:r>
              <a:rPr kumimoji="1" lang="ja-JP" altLang="en-US" sz="2000"/>
              <a:t>リスト内包表記は「</a:t>
            </a:r>
            <a:r>
              <a:rPr kumimoji="1" lang="en-US" altLang="ja-JP" sz="2000"/>
              <a:t>Python</a:t>
            </a:r>
            <a:r>
              <a:rPr kumimoji="1" lang="ja-JP" altLang="en-US" sz="2000"/>
              <a:t>らしい」書き方だが、使いすぎに注意</a:t>
            </a:r>
          </a:p>
        </p:txBody>
      </p:sp>
    </p:spTree>
    <p:extLst>
      <p:ext uri="{BB962C8B-B14F-4D97-AF65-F5344CB8AC3E}">
        <p14:creationId xmlns:p14="http://schemas.microsoft.com/office/powerpoint/2010/main" val="131826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4448-C8C0-E841-88E0-9B8666272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ja-JP" altLang="en-US"/>
              <a:t>：コッホ曲線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351DD24-4352-834F-9933-A82F1E7C92BC}"/>
              </a:ext>
            </a:extLst>
          </p:cNvPr>
          <p:cNvCxnSpPr/>
          <p:nvPr/>
        </p:nvCxnSpPr>
        <p:spPr>
          <a:xfrm>
            <a:off x="747204" y="2705419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554C808-882C-1A4A-80BA-A3E9DF1579B0}"/>
              </a:ext>
            </a:extLst>
          </p:cNvPr>
          <p:cNvCxnSpPr/>
          <p:nvPr/>
        </p:nvCxnSpPr>
        <p:spPr>
          <a:xfrm>
            <a:off x="146728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27C35E9-F5EB-C548-BB30-CD34AACCDCA5}"/>
              </a:ext>
            </a:extLst>
          </p:cNvPr>
          <p:cNvCxnSpPr/>
          <p:nvPr/>
        </p:nvCxnSpPr>
        <p:spPr>
          <a:xfrm>
            <a:off x="218736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矢印 20">
            <a:extLst>
              <a:ext uri="{FF2B5EF4-FFF2-40B4-BE49-F238E27FC236}">
                <a16:creationId xmlns:a16="http://schemas.microsoft.com/office/drawing/2014/main" id="{53B2F673-8C86-DB4B-BE24-9F0E25BA831F}"/>
              </a:ext>
            </a:extLst>
          </p:cNvPr>
          <p:cNvSpPr/>
          <p:nvPr/>
        </p:nvSpPr>
        <p:spPr>
          <a:xfrm>
            <a:off x="3480172" y="2511513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F1612E-0940-5448-AC3B-1894771121BE}"/>
              </a:ext>
            </a:extLst>
          </p:cNvPr>
          <p:cNvSpPr txBox="1"/>
          <p:nvPr/>
        </p:nvSpPr>
        <p:spPr>
          <a:xfrm>
            <a:off x="926518" y="165435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30DD82-A2DE-B345-B6A7-6A8D6D6AFE72}"/>
              </a:ext>
            </a:extLst>
          </p:cNvPr>
          <p:cNvSpPr txBox="1"/>
          <p:nvPr/>
        </p:nvSpPr>
        <p:spPr>
          <a:xfrm>
            <a:off x="3920284" y="164447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4717D0-C7C2-AB4E-AB90-B4B7861292B2}"/>
              </a:ext>
            </a:extLst>
          </p:cNvPr>
          <p:cNvSpPr txBox="1"/>
          <p:nvPr/>
        </p:nvSpPr>
        <p:spPr>
          <a:xfrm>
            <a:off x="483961" y="3799167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D6CD4B72-B92B-7A4A-B63E-E6B8AD2A23B9}"/>
              </a:ext>
            </a:extLst>
          </p:cNvPr>
          <p:cNvSpPr/>
          <p:nvPr/>
        </p:nvSpPr>
        <p:spPr>
          <a:xfrm>
            <a:off x="3447596" y="468973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711256C0-2C0A-4F46-8A60-20F5FA43AAB2}"/>
              </a:ext>
            </a:extLst>
          </p:cNvPr>
          <p:cNvSpPr/>
          <p:nvPr/>
        </p:nvSpPr>
        <p:spPr>
          <a:xfrm rot="8496491">
            <a:off x="3488236" y="343532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4A37B0-4589-E341-9184-7BC6FDC423F1}"/>
              </a:ext>
            </a:extLst>
          </p:cNvPr>
          <p:cNvSpPr txBox="1"/>
          <p:nvPr/>
        </p:nvSpPr>
        <p:spPr>
          <a:xfrm>
            <a:off x="4384680" y="3878704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CBB2E35-0211-F14B-9009-2F8777D76512}"/>
              </a:ext>
            </a:extLst>
          </p:cNvPr>
          <p:cNvGrpSpPr/>
          <p:nvPr/>
        </p:nvGrpSpPr>
        <p:grpSpPr>
          <a:xfrm>
            <a:off x="4498975" y="2457450"/>
            <a:ext cx="2187575" cy="631825"/>
            <a:chOff x="4498975" y="2457450"/>
            <a:chExt cx="2187575" cy="631825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CA348A80-99FD-3040-A68B-AFBBBFA07425}"/>
                </a:ext>
              </a:extLst>
            </p:cNvPr>
            <p:cNvCxnSpPr/>
            <p:nvPr/>
          </p:nvCxnSpPr>
          <p:spPr>
            <a:xfrm flipH="1">
              <a:off x="4498975" y="3086100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06E4647-BB23-7A4A-A86A-9B3C26549D0E}"/>
                </a:ext>
              </a:extLst>
            </p:cNvPr>
            <p:cNvCxnSpPr/>
            <p:nvPr/>
          </p:nvCxnSpPr>
          <p:spPr>
            <a:xfrm flipH="1">
              <a:off x="5956300" y="3089275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5DB4471-12A7-8C48-9AEE-33307ADE86BC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2463800"/>
              <a:ext cx="368300" cy="6254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50B9FCA-EFF8-7345-A646-A72DB611F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226" y="2457450"/>
              <a:ext cx="358774" cy="6318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0ADC20E6-B078-1E40-823D-2494A30F4EB6}"/>
              </a:ext>
            </a:extLst>
          </p:cNvPr>
          <p:cNvGrpSpPr/>
          <p:nvPr/>
        </p:nvGrpSpPr>
        <p:grpSpPr>
          <a:xfrm>
            <a:off x="661670" y="4373245"/>
            <a:ext cx="2187575" cy="664341"/>
            <a:chOff x="1352550" y="4149725"/>
            <a:chExt cx="2187575" cy="664341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62152BB1-B826-9D4E-88F6-558C5F166A7E}"/>
                </a:ext>
              </a:extLst>
            </p:cNvPr>
            <p:cNvGrpSpPr/>
            <p:nvPr/>
          </p:nvGrpSpPr>
          <p:grpSpPr>
            <a:xfrm>
              <a:off x="1352550" y="4149725"/>
              <a:ext cx="2187575" cy="631825"/>
              <a:chOff x="4498975" y="2457450"/>
              <a:chExt cx="2187575" cy="631825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C48A03E3-BB1F-4A42-B85B-C6098A24C8BF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F53AF87B-8E54-4146-8A40-6DD7D9FC7F2A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E9706DF4-EE2F-6F4E-8C8D-D22B7EBDC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5D1CFA31-0A5B-9644-8FD6-5B4DDDEE0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2122AC5-B18F-264C-83A9-1AB72E93A2BB}"/>
                </a:ext>
              </a:extLst>
            </p:cNvPr>
            <p:cNvCxnSpPr/>
            <p:nvPr/>
          </p:nvCxnSpPr>
          <p:spPr>
            <a:xfrm>
              <a:off x="183959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8D9FCDF-9009-6B46-B320-74D3C71C58FA}"/>
                </a:ext>
              </a:extLst>
            </p:cNvPr>
            <p:cNvCxnSpPr/>
            <p:nvPr/>
          </p:nvCxnSpPr>
          <p:spPr>
            <a:xfrm>
              <a:off x="159194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50ED0DF-B778-D04C-8682-EB07F76C111D}"/>
                </a:ext>
              </a:extLst>
            </p:cNvPr>
            <p:cNvGrpSpPr/>
            <p:nvPr/>
          </p:nvGrpSpPr>
          <p:grpSpPr>
            <a:xfrm>
              <a:off x="3049272" y="4746625"/>
              <a:ext cx="247650" cy="67441"/>
              <a:chOff x="1933577" y="3409950"/>
              <a:chExt cx="247650" cy="67441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011E723E-3DCC-0848-9CAF-4065CE7CD42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EE4F66E2-D77F-8D40-8E14-0101203A1C9E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28335D1D-5C12-D74D-86BE-1062DD6DF5FA}"/>
                </a:ext>
              </a:extLst>
            </p:cNvPr>
            <p:cNvGrpSpPr/>
            <p:nvPr/>
          </p:nvGrpSpPr>
          <p:grpSpPr>
            <a:xfrm rot="3520920">
              <a:off x="2503273" y="4436699"/>
              <a:ext cx="247650" cy="67441"/>
              <a:chOff x="1933577" y="3409950"/>
              <a:chExt cx="247650" cy="67441"/>
            </a:xfrm>
          </p:grpSpPr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BA0CB6B6-9839-8B48-9E2F-65BFE34268A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28F5C63-7FFE-6248-8556-93FFA244EB8D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F3E4EE0B-BE63-3348-B22E-61AC87506C5D}"/>
                </a:ext>
              </a:extLst>
            </p:cNvPr>
            <p:cNvGrpSpPr/>
            <p:nvPr/>
          </p:nvGrpSpPr>
          <p:grpSpPr>
            <a:xfrm rot="18016243">
              <a:off x="2128623" y="4435852"/>
              <a:ext cx="247650" cy="67441"/>
              <a:chOff x="1933577" y="3409950"/>
              <a:chExt cx="247650" cy="67441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BEC2DCA-FB99-814B-B714-BD966F246680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3DA66CF5-FA27-524D-97B3-7A4A96EC2335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4817821-2443-534D-B255-8D83B991C763}"/>
              </a:ext>
            </a:extLst>
          </p:cNvPr>
          <p:cNvGrpSpPr/>
          <p:nvPr/>
        </p:nvGrpSpPr>
        <p:grpSpPr>
          <a:xfrm>
            <a:off x="4632960" y="4310333"/>
            <a:ext cx="2119630" cy="712517"/>
            <a:chOff x="4165600" y="4107133"/>
            <a:chExt cx="2119630" cy="712517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FC705C0-B55A-3548-A447-3E3BA169A8A1}"/>
                </a:ext>
              </a:extLst>
            </p:cNvPr>
            <p:cNvGrpSpPr/>
            <p:nvPr/>
          </p:nvGrpSpPr>
          <p:grpSpPr>
            <a:xfrm>
              <a:off x="5583555" y="4616989"/>
              <a:ext cx="701675" cy="202661"/>
              <a:chOff x="4498975" y="2457450"/>
              <a:chExt cx="2187575" cy="631825"/>
            </a:xfrm>
          </p:grpSpPr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C9774EC1-947A-F545-BC51-A3C185F0723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CCF88B1-2213-0743-B8FB-E0C0A6181949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C153C2D-AAEC-9843-ACE7-85EEB216C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EBA4DADE-23ED-F047-9875-E19FF21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4F1440C-8654-3044-83AD-85B18D405E15}"/>
                </a:ext>
              </a:extLst>
            </p:cNvPr>
            <p:cNvGrpSpPr/>
            <p:nvPr/>
          </p:nvGrpSpPr>
          <p:grpSpPr>
            <a:xfrm rot="3565389">
              <a:off x="5153025" y="4359815"/>
              <a:ext cx="701675" cy="202661"/>
              <a:chOff x="4498975" y="2457450"/>
              <a:chExt cx="2187575" cy="631825"/>
            </a:xfrm>
          </p:grpSpPr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E8C80C4F-DF30-3449-80A7-2E7DDF72F507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F24CA49B-6F20-7F4B-9BA1-FE52616861AD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7170AD03-147D-A442-B7B4-939FC4C4E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C710FA4A-FBCD-AD45-9A15-0D143D4CA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1EC4438-9ED9-F646-A7F9-EC5334469980}"/>
                </a:ext>
              </a:extLst>
            </p:cNvPr>
            <p:cNvGrpSpPr/>
            <p:nvPr/>
          </p:nvGrpSpPr>
          <p:grpSpPr>
            <a:xfrm rot="18016193">
              <a:off x="4616450" y="4356640"/>
              <a:ext cx="701675" cy="202661"/>
              <a:chOff x="4498975" y="2457450"/>
              <a:chExt cx="2187575" cy="631825"/>
            </a:xfrm>
          </p:grpSpPr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BA0E2E0-7CE0-3F4E-A6B6-88C401A53F71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4974B8A7-4C66-124B-A984-36925275A12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437C30B1-9573-FC44-A385-529AC0FA8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D8F9B3F1-85A4-304B-A522-3C1CB7A59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0B226A55-E22F-3A46-91CB-B1845F2177DE}"/>
                </a:ext>
              </a:extLst>
            </p:cNvPr>
            <p:cNvGrpSpPr/>
            <p:nvPr/>
          </p:nvGrpSpPr>
          <p:grpSpPr>
            <a:xfrm>
              <a:off x="4165600" y="4603654"/>
              <a:ext cx="701675" cy="202661"/>
              <a:chOff x="4498975" y="2457450"/>
              <a:chExt cx="2187575" cy="631825"/>
            </a:xfrm>
          </p:grpSpPr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FF2C23CB-B55F-0144-BDF3-3C1F5771257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1C9BC91-2B5C-1E4F-9193-5D0C8CA1248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9471FF1-2C15-2B4C-9963-932B86B13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DD69BC52-DCC9-0644-AD6A-4B38FB6FE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2AE0E40-FB96-BD4C-B684-E9FB34E55D74}"/>
              </a:ext>
            </a:extLst>
          </p:cNvPr>
          <p:cNvSpPr txBox="1"/>
          <p:nvPr/>
        </p:nvSpPr>
        <p:spPr>
          <a:xfrm>
            <a:off x="984044" y="5444315"/>
            <a:ext cx="698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以下、全ての直線について上記の操作を繰り返す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38398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77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リストとタプル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値のコピーとリストのコピー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3569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参照の値渡し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8405BF-B522-A344-BE2E-55F10C6A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ja-JP" altLang="en-US"/>
              <a:t>：コッホ曲線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C7A42A3-8F47-664C-96EA-5B40D9F2BA83}"/>
              </a:ext>
            </a:extLst>
          </p:cNvPr>
          <p:cNvSpPr/>
          <p:nvPr/>
        </p:nvSpPr>
        <p:spPr>
          <a:xfrm>
            <a:off x="2344717" y="1574800"/>
            <a:ext cx="4360883" cy="19329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ACE86E4-025A-5041-A40E-DCC4E8C1B0E0}"/>
              </a:ext>
            </a:extLst>
          </p:cNvPr>
          <p:cNvCxnSpPr/>
          <p:nvPr/>
        </p:nvCxnSpPr>
        <p:spPr>
          <a:xfrm>
            <a:off x="491282" y="4683492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D701B0-B81F-CC45-824E-72E2A7063FAA}"/>
              </a:ext>
            </a:extLst>
          </p:cNvPr>
          <p:cNvGrpSpPr/>
          <p:nvPr/>
        </p:nvGrpSpPr>
        <p:grpSpPr>
          <a:xfrm>
            <a:off x="4159815" y="4175493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9D1B96-F299-7148-8810-1AB3209F118E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940C5F18-0E2D-B14F-AF3D-6948D47317CE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0415269-A38B-9940-8EA3-D30650A7B713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7ED6B48-93A7-0F44-A795-F8A7DDACEC27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DA23D8-CFC5-BB48-9733-2F2602F9AD28}"/>
              </a:ext>
            </a:extLst>
          </p:cNvPr>
          <p:cNvSpPr txBox="1"/>
          <p:nvPr/>
        </p:nvSpPr>
        <p:spPr>
          <a:xfrm>
            <a:off x="486976" y="3877920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4D120F-293E-604D-9A1B-6EE82D1DE796}"/>
              </a:ext>
            </a:extLst>
          </p:cNvPr>
          <p:cNvSpPr txBox="1"/>
          <p:nvPr/>
        </p:nvSpPr>
        <p:spPr>
          <a:xfrm>
            <a:off x="4189259" y="380331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9FDBB13C-68C3-4D4A-8F4D-4FF6E6A28922}"/>
              </a:ext>
            </a:extLst>
          </p:cNvPr>
          <p:cNvSpPr/>
          <p:nvPr/>
        </p:nvSpPr>
        <p:spPr>
          <a:xfrm>
            <a:off x="2990010" y="446746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7ADB70-ADC8-4145-A8A6-79B3E9DDE1FB}"/>
              </a:ext>
            </a:extLst>
          </p:cNvPr>
          <p:cNvCxnSpPr/>
          <p:nvPr/>
        </p:nvCxnSpPr>
        <p:spPr>
          <a:xfrm flipV="1">
            <a:off x="1067151" y="5352952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矢印 13">
            <a:extLst>
              <a:ext uri="{FF2B5EF4-FFF2-40B4-BE49-F238E27FC236}">
                <a16:creationId xmlns:a16="http://schemas.microsoft.com/office/drawing/2014/main" id="{90D30B97-B2FD-9649-A102-F4DE2F8DD93A}"/>
              </a:ext>
            </a:extLst>
          </p:cNvPr>
          <p:cNvSpPr/>
          <p:nvPr/>
        </p:nvSpPr>
        <p:spPr>
          <a:xfrm>
            <a:off x="3071290" y="60117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CFB4917-71D1-CE43-8BB8-4918B4EA236C}"/>
              </a:ext>
            </a:extLst>
          </p:cNvPr>
          <p:cNvGrpSpPr/>
          <p:nvPr/>
        </p:nvGrpSpPr>
        <p:grpSpPr>
          <a:xfrm rot="18421979">
            <a:off x="4051437" y="5548829"/>
            <a:ext cx="1744663" cy="511610"/>
            <a:chOff x="3779559" y="2160470"/>
            <a:chExt cx="1744663" cy="51161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6F00419-7431-9D43-8B42-942B5E5869CA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E475F80-27F4-4644-88D3-D4803012A0D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98928A2-AEC1-EC48-86AA-95B399960075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58390B8D-D985-724F-AB93-F5B94ACDCB28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5B571E8-26C8-3E4D-B3FE-76DC92436C89}"/>
              </a:ext>
            </a:extLst>
          </p:cNvPr>
          <p:cNvGrpSpPr/>
          <p:nvPr/>
        </p:nvGrpSpPr>
        <p:grpSpPr>
          <a:xfrm>
            <a:off x="2529639" y="2143877"/>
            <a:ext cx="3892780" cy="1141530"/>
            <a:chOff x="3779559" y="2160470"/>
            <a:chExt cx="1744663" cy="511610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4674FC-90CA-7746-B65B-279F91F63F4D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F27C05A-0225-D040-B810-D8A09158FC6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D919F87-2F4C-C846-B911-07771582E11A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E1D5176D-69AF-6346-A9AD-021A0DEB34F1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B06B06-1A4A-604A-AC82-566E2B1979C1}"/>
              </a:ext>
            </a:extLst>
          </p:cNvPr>
          <p:cNvSpPr txBox="1"/>
          <p:nvPr/>
        </p:nvSpPr>
        <p:spPr>
          <a:xfrm>
            <a:off x="3464941" y="167367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D93D01-ACC2-6549-8980-D9D6C42B355E}"/>
              </a:ext>
            </a:extLst>
          </p:cNvPr>
          <p:cNvSpPr txBox="1"/>
          <p:nvPr/>
        </p:nvSpPr>
        <p:spPr>
          <a:xfrm>
            <a:off x="6622757" y="4467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7CDDEA-2606-9B43-8A86-666188304270}"/>
              </a:ext>
            </a:extLst>
          </p:cNvPr>
          <p:cNvSpPr txBox="1"/>
          <p:nvPr/>
        </p:nvSpPr>
        <p:spPr>
          <a:xfrm>
            <a:off x="6945029" y="53880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BCE053-7DF0-F940-9BC6-DA63E724D288}"/>
              </a:ext>
            </a:extLst>
          </p:cNvPr>
          <p:cNvSpPr txBox="1"/>
          <p:nvPr/>
        </p:nvSpPr>
        <p:spPr>
          <a:xfrm>
            <a:off x="447040" y="84328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入力ベクトルを、支点と終点を一致させつつ変換ベクトルリストで変換する</a:t>
            </a:r>
          </a:p>
        </p:txBody>
      </p:sp>
    </p:spTree>
    <p:extLst>
      <p:ext uri="{BB962C8B-B14F-4D97-AF65-F5344CB8AC3E}">
        <p14:creationId xmlns:p14="http://schemas.microsoft.com/office/powerpoint/2010/main" val="161470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B1E7A2-928C-0B4B-86C6-B92EEFCE7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en-US" altLang="ja-JP">
                <a:sym typeface="Wingdings" pitchFamily="2" charset="2"/>
              </a:rPr>
              <a:t> (2)</a:t>
            </a:r>
            <a:r>
              <a:rPr kumimoji="1" lang="ja-JP" altLang="en-US">
                <a:sym typeface="Wingdings" pitchFamily="2" charset="2"/>
              </a:rPr>
              <a:t>：ベクトルの長さ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1CEB8-7DA0-9B4D-982F-AA4A7EDB0CD1}"/>
              </a:ext>
            </a:extLst>
          </p:cNvPr>
          <p:cNvSpPr txBox="1"/>
          <p:nvPr/>
        </p:nvSpPr>
        <p:spPr>
          <a:xfrm>
            <a:off x="1187624" y="1196752"/>
            <a:ext cx="617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ベクトルの長さを計算する関数</a:t>
            </a:r>
            <a:r>
              <a:rPr kumimoji="1" lang="en-US" altLang="ja-JP" sz="2400"/>
              <a:t>length</a:t>
            </a:r>
            <a:r>
              <a:rPr kumimoji="1" lang="ja-JP" altLang="en-US" sz="2400"/>
              <a:t>の実装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02FD1E8-6243-1346-9DB5-9D73910D11FA}"/>
              </a:ext>
            </a:extLst>
          </p:cNvPr>
          <p:cNvCxnSpPr/>
          <p:nvPr/>
        </p:nvCxnSpPr>
        <p:spPr>
          <a:xfrm>
            <a:off x="1043608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94365-4EAB-944A-A6BC-3D8D83F2076F}"/>
              </a:ext>
            </a:extLst>
          </p:cNvPr>
          <p:cNvCxnSpPr/>
          <p:nvPr/>
        </p:nvCxnSpPr>
        <p:spPr>
          <a:xfrm flipV="1">
            <a:off x="3059832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EB06D-6A34-FE46-AB7A-00B8D9F4FE7E}"/>
              </a:ext>
            </a:extLst>
          </p:cNvPr>
          <p:cNvCxnSpPr/>
          <p:nvPr/>
        </p:nvCxnSpPr>
        <p:spPr>
          <a:xfrm>
            <a:off x="5436096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EB483F5-CED1-5B43-8B42-15C7F28ADFDD}"/>
              </a:ext>
            </a:extLst>
          </p:cNvPr>
          <p:cNvCxnSpPr/>
          <p:nvPr/>
        </p:nvCxnSpPr>
        <p:spPr>
          <a:xfrm flipV="1">
            <a:off x="7452320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FB9D74-35A6-C545-AABD-5714E53F2647}"/>
              </a:ext>
            </a:extLst>
          </p:cNvPr>
          <p:cNvCxnSpPr/>
          <p:nvPr/>
        </p:nvCxnSpPr>
        <p:spPr>
          <a:xfrm flipH="1">
            <a:off x="5436096" y="3501008"/>
            <a:ext cx="2016224" cy="20162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33294-8CEF-CD49-8A67-F3D7702F4BAA}"/>
              </a:ext>
            </a:extLst>
          </p:cNvPr>
          <p:cNvSpPr/>
          <p:nvPr/>
        </p:nvSpPr>
        <p:spPr>
          <a:xfrm>
            <a:off x="683568" y="256490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1B9E91-021F-7441-9525-A2566F781CA7}"/>
              </a:ext>
            </a:extLst>
          </p:cNvPr>
          <p:cNvSpPr txBox="1"/>
          <p:nvPr/>
        </p:nvSpPr>
        <p:spPr>
          <a:xfrm>
            <a:off x="1619672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7F2DF-04DF-E541-830B-C5C248346DB2}"/>
              </a:ext>
            </a:extLst>
          </p:cNvPr>
          <p:cNvSpPr txBox="1"/>
          <p:nvPr/>
        </p:nvSpPr>
        <p:spPr>
          <a:xfrm>
            <a:off x="3131840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CC75E3-82BB-BB49-B11C-10150C3115B5}"/>
              </a:ext>
            </a:extLst>
          </p:cNvPr>
          <p:cNvSpPr/>
          <p:nvPr/>
        </p:nvSpPr>
        <p:spPr>
          <a:xfrm>
            <a:off x="5724128" y="2564904"/>
            <a:ext cx="156966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length(a)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D05BEF-C472-F94A-AED1-4C9722241F08}"/>
              </a:ext>
            </a:extLst>
          </p:cNvPr>
          <p:cNvSpPr txBox="1"/>
          <p:nvPr/>
        </p:nvSpPr>
        <p:spPr>
          <a:xfrm>
            <a:off x="6012160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74697A-32EA-F34E-9674-A6FB70AD5216}"/>
              </a:ext>
            </a:extLst>
          </p:cNvPr>
          <p:cNvSpPr txBox="1"/>
          <p:nvPr/>
        </p:nvSpPr>
        <p:spPr>
          <a:xfrm>
            <a:off x="7524328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/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blipFill>
                <a:blip r:embed="rId2"/>
                <a:stretch>
                  <a:fillRect r="-122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A4787C-F407-E746-827E-25145116C0E4}"/>
              </a:ext>
            </a:extLst>
          </p:cNvPr>
          <p:cNvSpPr txBox="1"/>
          <p:nvPr/>
        </p:nvSpPr>
        <p:spPr>
          <a:xfrm>
            <a:off x="5148064" y="6165304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1.41421356... </a:t>
            </a:r>
            <a:r>
              <a:rPr kumimoji="1" lang="ja-JP" altLang="en-US"/>
              <a:t>が出力されるはず</a:t>
            </a:r>
          </a:p>
        </p:txBody>
      </p:sp>
    </p:spTree>
    <p:extLst>
      <p:ext uri="{BB962C8B-B14F-4D97-AF65-F5344CB8AC3E}">
        <p14:creationId xmlns:p14="http://schemas.microsoft.com/office/powerpoint/2010/main" val="186860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EA5A25-6843-EF4D-B485-63FAFC9BD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(3)</a:t>
            </a:r>
            <a:r>
              <a:rPr lang="ja-JP" altLang="en-US">
                <a:sym typeface="Wingdings" pitchFamily="2" charset="2"/>
              </a:rPr>
              <a:t>：ベクトルの変換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9643DD-B2BB-2D4E-9AC3-93B3C4537EF8}"/>
              </a:ext>
            </a:extLst>
          </p:cNvPr>
          <p:cNvSpPr txBox="1"/>
          <p:nvPr/>
        </p:nvSpPr>
        <p:spPr>
          <a:xfrm>
            <a:off x="0" y="1268760"/>
            <a:ext cx="923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ベクトル一つを変換ベクトルリストで変換する関数</a:t>
            </a:r>
            <a:r>
              <a:rPr kumimoji="1" lang="en-US" altLang="ja-JP" sz="2400"/>
              <a:t> convert</a:t>
            </a:r>
            <a:r>
              <a:rPr kumimoji="1" lang="ja-JP" altLang="en-US" sz="2400"/>
              <a:t>の実装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A65286-261D-8541-ACC2-8A38258C3BF6}"/>
              </a:ext>
            </a:extLst>
          </p:cNvPr>
          <p:cNvSpPr/>
          <p:nvPr/>
        </p:nvSpPr>
        <p:spPr>
          <a:xfrm>
            <a:off x="3131840" y="2780928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9CED4-8174-F245-B210-E2ACD49EF4F5}"/>
              </a:ext>
            </a:extLst>
          </p:cNvPr>
          <p:cNvSpPr txBox="1"/>
          <p:nvPr/>
        </p:nvSpPr>
        <p:spPr>
          <a:xfrm>
            <a:off x="3347864" y="2924944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1F2ADD4-526F-0642-9D0F-4D235F20C8E8}"/>
              </a:ext>
            </a:extLst>
          </p:cNvPr>
          <p:cNvCxnSpPr/>
          <p:nvPr/>
        </p:nvCxnSpPr>
        <p:spPr>
          <a:xfrm flipV="1">
            <a:off x="370790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195CFD5-B148-6747-B327-D7C927708294}"/>
              </a:ext>
            </a:extLst>
          </p:cNvPr>
          <p:cNvCxnSpPr/>
          <p:nvPr/>
        </p:nvCxnSpPr>
        <p:spPr>
          <a:xfrm>
            <a:off x="442798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ACA51-8C0F-8C4C-9ACB-B2BFDF1B6DE0}"/>
              </a:ext>
            </a:extLst>
          </p:cNvPr>
          <p:cNvSpPr/>
          <p:nvPr/>
        </p:nvSpPr>
        <p:spPr>
          <a:xfrm>
            <a:off x="755576" y="3356992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8C2742-B20D-8241-8725-3F2A89666B30}"/>
              </a:ext>
            </a:extLst>
          </p:cNvPr>
          <p:cNvSpPr/>
          <p:nvPr/>
        </p:nvSpPr>
        <p:spPr>
          <a:xfrm>
            <a:off x="2915816" y="2204864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8A7A5-B188-164D-ABDC-65753CAC83B3}"/>
              </a:ext>
            </a:extLst>
          </p:cNvPr>
          <p:cNvSpPr/>
          <p:nvPr/>
        </p:nvSpPr>
        <p:spPr>
          <a:xfrm>
            <a:off x="6372200" y="328498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convert(a, b)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EC8AA4-3243-754C-B0BF-1A760EA014D1}"/>
              </a:ext>
            </a:extLst>
          </p:cNvPr>
          <p:cNvCxnSpPr/>
          <p:nvPr/>
        </p:nvCxnSpPr>
        <p:spPr>
          <a:xfrm flipV="1">
            <a:off x="1619672" y="4293096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13E6962-A351-4546-9CE3-4F3E19BA2F27}"/>
              </a:ext>
            </a:extLst>
          </p:cNvPr>
          <p:cNvGrpSpPr/>
          <p:nvPr/>
        </p:nvGrpSpPr>
        <p:grpSpPr>
          <a:xfrm>
            <a:off x="6804248" y="4221088"/>
            <a:ext cx="720080" cy="1440160"/>
            <a:chOff x="5436096" y="3501008"/>
            <a:chExt cx="72008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E4FF881-E641-554A-B371-210D6D084AE0}"/>
                </a:ext>
              </a:extLst>
            </p:cNvPr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7C64C9C2-3642-0747-836C-BCA36E5C64C4}"/>
                </a:ext>
              </a:extLst>
            </p:cNvPr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612BFA7-B40A-C242-8B44-B25B275920BC}"/>
              </a:ext>
            </a:extLst>
          </p:cNvPr>
          <p:cNvCxnSpPr/>
          <p:nvPr/>
        </p:nvCxnSpPr>
        <p:spPr>
          <a:xfrm flipV="1">
            <a:off x="7596162" y="4221088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>
            <a:extLst>
              <a:ext uri="{FF2B5EF4-FFF2-40B4-BE49-F238E27FC236}">
                <a16:creationId xmlns:a16="http://schemas.microsoft.com/office/drawing/2014/main" id="{69BD302A-A02B-1D45-BF20-350E598391A3}"/>
              </a:ext>
            </a:extLst>
          </p:cNvPr>
          <p:cNvSpPr/>
          <p:nvPr/>
        </p:nvSpPr>
        <p:spPr>
          <a:xfrm>
            <a:off x="4211960" y="4725144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53552DF-063A-AD45-8045-12E067070C73}"/>
              </a:ext>
            </a:extLst>
          </p:cNvPr>
          <p:cNvSpPr/>
          <p:nvPr/>
        </p:nvSpPr>
        <p:spPr>
          <a:xfrm>
            <a:off x="5076056" y="5877272"/>
            <a:ext cx="367119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[(-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93168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32D3901-1A35-5A45-8150-979E22B74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(4)</a:t>
            </a:r>
            <a:r>
              <a:rPr lang="ja-JP" altLang="en-US">
                <a:sym typeface="Wingdings" pitchFamily="2" charset="2"/>
              </a:rPr>
              <a:t>：複数のベクトルの変換</a:t>
            </a:r>
            <a:endParaRPr lang="ja-JP" altLang="en-US"/>
          </a:p>
          <a:p>
            <a:endParaRPr lang="ja-JP" altLang="en-US"/>
          </a:p>
          <a:p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0A1B054-612E-A247-B233-8D8C625A4830}"/>
              </a:ext>
            </a:extLst>
          </p:cNvPr>
          <p:cNvSpPr/>
          <p:nvPr/>
        </p:nvSpPr>
        <p:spPr>
          <a:xfrm>
            <a:off x="3275856" y="1412776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E7649E-B34A-514D-A9BF-03D98748A999}"/>
              </a:ext>
            </a:extLst>
          </p:cNvPr>
          <p:cNvSpPr txBox="1"/>
          <p:nvPr/>
        </p:nvSpPr>
        <p:spPr>
          <a:xfrm>
            <a:off x="3491880" y="1556792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43A47B-DEBB-9449-97C1-05CEA1576206}"/>
              </a:ext>
            </a:extLst>
          </p:cNvPr>
          <p:cNvCxnSpPr/>
          <p:nvPr/>
        </p:nvCxnSpPr>
        <p:spPr>
          <a:xfrm flipV="1">
            <a:off x="3851920" y="2132856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78F36B4-61A1-0142-9B49-22E6EB9D0AB5}"/>
              </a:ext>
            </a:extLst>
          </p:cNvPr>
          <p:cNvCxnSpPr/>
          <p:nvPr/>
        </p:nvCxnSpPr>
        <p:spPr>
          <a:xfrm>
            <a:off x="4572000" y="2132856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7DD5C2-CE61-EA4C-8977-54F6F5D38F09}"/>
              </a:ext>
            </a:extLst>
          </p:cNvPr>
          <p:cNvCxnSpPr>
            <a:cxnSpLocks/>
          </p:cNvCxnSpPr>
          <p:nvPr/>
        </p:nvCxnSpPr>
        <p:spPr>
          <a:xfrm>
            <a:off x="1090856" y="4218528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982D75-3D7D-254D-9B13-8FFD9C499A3A}"/>
              </a:ext>
            </a:extLst>
          </p:cNvPr>
          <p:cNvCxnSpPr>
            <a:cxnSpLocks/>
          </p:cNvCxnSpPr>
          <p:nvPr/>
        </p:nvCxnSpPr>
        <p:spPr>
          <a:xfrm flipV="1">
            <a:off x="2339752" y="422108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D8AC7E-B001-244A-B79C-A88E2F88124D}"/>
              </a:ext>
            </a:extLst>
          </p:cNvPr>
          <p:cNvSpPr/>
          <p:nvPr/>
        </p:nvSpPr>
        <p:spPr>
          <a:xfrm>
            <a:off x="384488" y="3164840"/>
            <a:ext cx="269496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8CA0DD4F-67C8-4840-B482-F82658B556CC}"/>
              </a:ext>
            </a:extLst>
          </p:cNvPr>
          <p:cNvSpPr/>
          <p:nvPr/>
        </p:nvSpPr>
        <p:spPr>
          <a:xfrm>
            <a:off x="4283968" y="4509120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39B562-B5A1-7D43-88D3-889AEA79E93C}"/>
              </a:ext>
            </a:extLst>
          </p:cNvPr>
          <p:cNvSpPr/>
          <p:nvPr/>
        </p:nvSpPr>
        <p:spPr>
          <a:xfrm>
            <a:off x="3059832" y="980728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A74E1DB-A5DE-1B42-9A69-B971C6CCE963}"/>
              </a:ext>
            </a:extLst>
          </p:cNvPr>
          <p:cNvGrpSpPr/>
          <p:nvPr/>
        </p:nvGrpSpPr>
        <p:grpSpPr>
          <a:xfrm>
            <a:off x="6059408" y="3850640"/>
            <a:ext cx="1217136" cy="608568"/>
            <a:chOff x="5846048" y="2733680"/>
            <a:chExt cx="2448272" cy="1224136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D82AB6B9-B529-B546-B711-2F44EB479807}"/>
                </a:ext>
              </a:extLst>
            </p:cNvPr>
            <p:cNvCxnSpPr/>
            <p:nvPr/>
          </p:nvCxnSpPr>
          <p:spPr>
            <a:xfrm flipV="1">
              <a:off x="5846048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9B922BDE-2470-7B44-B91F-F898006DDB27}"/>
                </a:ext>
              </a:extLst>
            </p:cNvPr>
            <p:cNvCxnSpPr/>
            <p:nvPr/>
          </p:nvCxnSpPr>
          <p:spPr>
            <a:xfrm>
              <a:off x="7070184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69FEEB8-770F-704F-9F86-044FA5FB2335}"/>
              </a:ext>
            </a:extLst>
          </p:cNvPr>
          <p:cNvGrpSpPr/>
          <p:nvPr/>
        </p:nvGrpSpPr>
        <p:grpSpPr>
          <a:xfrm rot="5400000">
            <a:off x="7034768" y="4805680"/>
            <a:ext cx="1176496" cy="588248"/>
            <a:chOff x="5846048" y="2733680"/>
            <a:chExt cx="2448272" cy="1224136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5B41540-3543-F24B-AD89-176ED8E7431F}"/>
                </a:ext>
              </a:extLst>
            </p:cNvPr>
            <p:cNvCxnSpPr/>
            <p:nvPr/>
          </p:nvCxnSpPr>
          <p:spPr>
            <a:xfrm flipV="1">
              <a:off x="5846048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DAC2882-0323-0C40-BC52-C0B2B0F8F684}"/>
                </a:ext>
              </a:extLst>
            </p:cNvPr>
            <p:cNvCxnSpPr/>
            <p:nvPr/>
          </p:nvCxnSpPr>
          <p:spPr>
            <a:xfrm>
              <a:off x="7070184" y="2733680"/>
              <a:ext cx="1224136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E61F7B8-200F-7F45-A7A6-4AADEDF4605F}"/>
              </a:ext>
            </a:extLst>
          </p:cNvPr>
          <p:cNvCxnSpPr>
            <a:cxnSpLocks/>
          </p:cNvCxnSpPr>
          <p:nvPr/>
        </p:nvCxnSpPr>
        <p:spPr>
          <a:xfrm>
            <a:off x="6059096" y="4482688"/>
            <a:ext cx="122413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FE063B6-8292-8B43-88D5-4E5FA73A94D4}"/>
              </a:ext>
            </a:extLst>
          </p:cNvPr>
          <p:cNvCxnSpPr>
            <a:cxnSpLocks/>
          </p:cNvCxnSpPr>
          <p:nvPr/>
        </p:nvCxnSpPr>
        <p:spPr>
          <a:xfrm flipV="1">
            <a:off x="7307992" y="4485248"/>
            <a:ext cx="0" cy="122413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E9043CE-76E1-1A48-859F-EA584C0795B9}"/>
              </a:ext>
            </a:extLst>
          </p:cNvPr>
          <p:cNvSpPr/>
          <p:nvPr/>
        </p:nvSpPr>
        <p:spPr>
          <a:xfrm>
            <a:off x="5945480" y="3173224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apply(a, b)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FF06282-8DB1-7243-99A8-36AB073FBADD}"/>
              </a:ext>
            </a:extLst>
          </p:cNvPr>
          <p:cNvSpPr/>
          <p:nvPr/>
        </p:nvSpPr>
        <p:spPr>
          <a:xfrm>
            <a:off x="4358640" y="5873095"/>
            <a:ext cx="41148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(0.5, 0.5), (0.5, -0.5),</a:t>
            </a:r>
          </a:p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(0.5, -0.5) ,(-0.5, -0.5) ]</a:t>
            </a:r>
          </a:p>
        </p:txBody>
      </p:sp>
    </p:spTree>
    <p:extLst>
      <p:ext uri="{BB962C8B-B14F-4D97-AF65-F5344CB8AC3E}">
        <p14:creationId xmlns:p14="http://schemas.microsoft.com/office/powerpoint/2010/main" val="27567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BBD84B-EAD5-3444-B685-79E7E4019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(5, 6)</a:t>
            </a:r>
            <a:r>
              <a:rPr lang="ja-JP" altLang="en-US">
                <a:sym typeface="Wingdings" pitchFamily="2" charset="2"/>
              </a:rPr>
              <a:t>：描画</a:t>
            </a:r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227C33D3-E6F4-3A47-A0C0-BD65D17CE244}"/>
              </a:ext>
            </a:extLst>
          </p:cNvPr>
          <p:cNvSpPr/>
          <p:nvPr/>
        </p:nvSpPr>
        <p:spPr>
          <a:xfrm>
            <a:off x="2385357" y="1584960"/>
            <a:ext cx="4360883" cy="19329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16C9B45-2267-B542-A74E-B812032D3D34}"/>
              </a:ext>
            </a:extLst>
          </p:cNvPr>
          <p:cNvGrpSpPr/>
          <p:nvPr/>
        </p:nvGrpSpPr>
        <p:grpSpPr>
          <a:xfrm>
            <a:off x="2570279" y="2154037"/>
            <a:ext cx="3892780" cy="1141530"/>
            <a:chOff x="3779559" y="2160470"/>
            <a:chExt cx="1744663" cy="51161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0BE2251-C896-F346-A9DD-E622121A0B57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CC4732D-E39C-2A48-B393-58D5E3134571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E410F8A-91CA-5341-841E-BF07AABDA05E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880E347-6721-1E45-9B00-6FB601423792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503DAC-C138-A446-8272-D51E8AABE166}"/>
              </a:ext>
            </a:extLst>
          </p:cNvPr>
          <p:cNvSpPr txBox="1"/>
          <p:nvPr/>
        </p:nvSpPr>
        <p:spPr>
          <a:xfrm>
            <a:off x="3505581" y="168383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479FE3-6FE1-964D-AF7C-A5F9B2E93CC3}"/>
              </a:ext>
            </a:extLst>
          </p:cNvPr>
          <p:cNvCxnSpPr/>
          <p:nvPr/>
        </p:nvCxnSpPr>
        <p:spPr>
          <a:xfrm>
            <a:off x="798004" y="5560379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E6AD34-A1D9-0246-8653-ECF002A00D6D}"/>
              </a:ext>
            </a:extLst>
          </p:cNvPr>
          <p:cNvSpPr/>
          <p:nvPr/>
        </p:nvSpPr>
        <p:spPr>
          <a:xfrm>
            <a:off x="781947" y="4961374"/>
            <a:ext cx="227658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[(size,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D5C019F-12AC-2644-8DC3-300D235B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4358640"/>
            <a:ext cx="2341880" cy="2341880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5F489F4C-226C-D84B-87FA-A2E20B10B449}"/>
              </a:ext>
            </a:extLst>
          </p:cNvPr>
          <p:cNvSpPr/>
          <p:nvPr/>
        </p:nvSpPr>
        <p:spPr>
          <a:xfrm>
            <a:off x="4252600" y="5253464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8479D5D-4B8C-E643-8A3E-22E286BBF81B}"/>
              </a:ext>
            </a:extLst>
          </p:cNvPr>
          <p:cNvSpPr/>
          <p:nvPr/>
        </p:nvSpPr>
        <p:spPr>
          <a:xfrm>
            <a:off x="304800" y="1043355"/>
            <a:ext cx="87172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sqrt(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-sqrt(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A6E2B6-B3F0-AD43-A454-351262366529}"/>
              </a:ext>
            </a:extLst>
          </p:cNvPr>
          <p:cNvSpPr txBox="1"/>
          <p:nvPr/>
        </p:nvSpPr>
        <p:spPr>
          <a:xfrm>
            <a:off x="1493520" y="3840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入力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54DDDC-20B4-1446-956B-CB5D88B44300}"/>
              </a:ext>
            </a:extLst>
          </p:cNvPr>
          <p:cNvSpPr txBox="1"/>
          <p:nvPr/>
        </p:nvSpPr>
        <p:spPr>
          <a:xfrm>
            <a:off x="6543040" y="3840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出</a:t>
            </a:r>
            <a:r>
              <a:rPr kumimoji="1" lang="ja-JP" altLang="en-US" sz="2400"/>
              <a:t>力</a:t>
            </a:r>
          </a:p>
        </p:txBody>
      </p:sp>
    </p:spTree>
    <p:extLst>
      <p:ext uri="{BB962C8B-B14F-4D97-AF65-F5344CB8AC3E}">
        <p14:creationId xmlns:p14="http://schemas.microsoft.com/office/powerpoint/2010/main" val="325903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522EAE-5893-1B4E-B3F8-D200B0601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発展課題：色付きのコッホ曲線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808880-B804-E04F-9C93-E06EF574E7F2}"/>
              </a:ext>
            </a:extLst>
          </p:cNvPr>
          <p:cNvSpPr txBox="1"/>
          <p:nvPr/>
        </p:nvSpPr>
        <p:spPr>
          <a:xfrm>
            <a:off x="0" y="1595120"/>
            <a:ext cx="915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</a:t>
            </a:r>
            <a:r>
              <a:rPr kumimoji="1" lang="en-US" altLang="ja-JP" sz="2000"/>
              <a:t> draw_line_color</a:t>
            </a:r>
            <a:r>
              <a:rPr kumimoji="1" lang="ja-JP" altLang="en-US" sz="2000"/>
              <a:t>は、与えられた色を順番につかって色付きの線を描画する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CA72EE-3689-034E-A318-4891E2564D0A}"/>
              </a:ext>
            </a:extLst>
          </p:cNvPr>
          <p:cNvSpPr txBox="1"/>
          <p:nvPr/>
        </p:nvSpPr>
        <p:spPr>
          <a:xfrm>
            <a:off x="294640" y="2540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色の与え方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A37F48-5AAC-F14F-A90A-DA3591FE0993}"/>
              </a:ext>
            </a:extLst>
          </p:cNvPr>
          <p:cNvSpPr txBox="1"/>
          <p:nvPr/>
        </p:nvSpPr>
        <p:spPr>
          <a:xfrm>
            <a:off x="822960" y="3261360"/>
            <a:ext cx="4290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色は</a:t>
            </a:r>
            <a:r>
              <a:rPr kumimoji="1" lang="en-US" altLang="ja-JP" sz="2400"/>
              <a:t>(R, G, B)</a:t>
            </a:r>
            <a:r>
              <a:rPr kumimoji="1" lang="ja-JP" altLang="en-US" sz="2400"/>
              <a:t>のタプルのリスト</a:t>
            </a:r>
            <a:endParaRPr kumimoji="1" lang="en-US" altLang="ja-JP" sz="2400"/>
          </a:p>
          <a:p>
            <a:r>
              <a:rPr lang="ja-JP" altLang="en-US" sz="2400"/>
              <a:t>それぞれ輝度が</a:t>
            </a:r>
            <a:r>
              <a:rPr lang="en-US" altLang="ja-JP" sz="2400"/>
              <a:t>0</a:t>
            </a:r>
            <a:r>
              <a:rPr lang="ja-JP" altLang="en-US" sz="2400"/>
              <a:t>から</a:t>
            </a:r>
            <a:r>
              <a:rPr lang="en-US" altLang="ja-JP" sz="2400"/>
              <a:t>255</a:t>
            </a:r>
            <a:r>
              <a:rPr lang="ja-JP" altLang="en-US" sz="2400"/>
              <a:t>まで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48592E-9AE3-5E42-BFA0-897DB0138CA6}"/>
              </a:ext>
            </a:extLst>
          </p:cNvPr>
          <p:cNvSpPr txBox="1"/>
          <p:nvPr/>
        </p:nvSpPr>
        <p:spPr>
          <a:xfrm>
            <a:off x="2407920" y="519176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2F1F11-1E5D-FA49-BC52-BEBA1C42ADCB}"/>
              </a:ext>
            </a:extLst>
          </p:cNvPr>
          <p:cNvSpPr txBox="1"/>
          <p:nvPr/>
        </p:nvSpPr>
        <p:spPr>
          <a:xfrm>
            <a:off x="4663440" y="51816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B050"/>
                </a:solidFill>
              </a:rPr>
              <a:t>緑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E5E648-AB2D-DE48-8081-A040FDCE7B53}"/>
              </a:ext>
            </a:extLst>
          </p:cNvPr>
          <p:cNvSpPr/>
          <p:nvPr/>
        </p:nvSpPr>
        <p:spPr>
          <a:xfrm>
            <a:off x="660400" y="4548554"/>
            <a:ext cx="7772400" cy="5416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[(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D851FB-180C-1546-B97D-2DA9AA561C18}"/>
              </a:ext>
            </a:extLst>
          </p:cNvPr>
          <p:cNvSpPr txBox="1"/>
          <p:nvPr/>
        </p:nvSpPr>
        <p:spPr>
          <a:xfrm>
            <a:off x="6817360" y="516128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B16422-C14D-0A4E-A5C6-0D35023EE625}"/>
              </a:ext>
            </a:extLst>
          </p:cNvPr>
          <p:cNvSpPr txBox="1"/>
          <p:nvPr/>
        </p:nvSpPr>
        <p:spPr>
          <a:xfrm>
            <a:off x="294640" y="5882640"/>
            <a:ext cx="723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色は何色与えても良い</a:t>
            </a:r>
            <a:r>
              <a:rPr kumimoji="1" lang="en-US" altLang="ja-JP" sz="2800"/>
              <a:t>(</a:t>
            </a:r>
            <a:r>
              <a:rPr kumimoji="1" lang="ja-JP" altLang="en-US" sz="2800"/>
              <a:t>リストの長さは自由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69454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リストとは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55679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508518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角かっこで囲み、カンマで区切る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2924944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[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]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リストの例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なんでもリストにできる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1988840"/>
            <a:ext cx="257403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20608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整数のリスト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15616" y="3212976"/>
            <a:ext cx="398378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32849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文字列のリスト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36510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異なる種類のデータを混ぜることができる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15616" y="5157192"/>
            <a:ext cx="36004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文字列と整数と浮動小数のリスト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31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リストの操作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2640" y="3501008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27089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リストを変数に代入できる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6F97E-1546-E04D-8EF7-0B2E6080CD46}"/>
              </a:ext>
            </a:extLst>
          </p:cNvPr>
          <p:cNvSpPr txBox="1"/>
          <p:nvPr/>
        </p:nvSpPr>
        <p:spPr>
          <a:xfrm>
            <a:off x="179512" y="4509120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len</a:t>
            </a:r>
            <a:r>
              <a:rPr kumimoji="1" lang="ja-JP" altLang="en-US" sz="3200" dirty="0"/>
              <a:t>で長さを取得できる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6758E9-7643-6D43-B26A-8E1C3A01962A}"/>
              </a:ext>
            </a:extLst>
          </p:cNvPr>
          <p:cNvSpPr/>
          <p:nvPr/>
        </p:nvSpPr>
        <p:spPr>
          <a:xfrm>
            <a:off x="251520" y="5373216"/>
            <a:ext cx="194421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765FBB8-6C06-8C44-9B1D-FD3F56947A10}"/>
              </a:ext>
            </a:extLst>
          </p:cNvPr>
          <p:cNvSpPr/>
          <p:nvPr/>
        </p:nvSpPr>
        <p:spPr>
          <a:xfrm>
            <a:off x="179512" y="1772816"/>
            <a:ext cx="407996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+ 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6FC85D-56D4-0041-8034-BD9E4001F834}"/>
              </a:ext>
            </a:extLst>
          </p:cNvPr>
          <p:cNvSpPr txBox="1"/>
          <p:nvPr/>
        </p:nvSpPr>
        <p:spPr>
          <a:xfrm>
            <a:off x="107504" y="10527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リストは結合できる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B0B2B0-8284-6A4B-B3D5-88428438DA27}"/>
              </a:ext>
            </a:extLst>
          </p:cNvPr>
          <p:cNvSpPr/>
          <p:nvPr/>
        </p:nvSpPr>
        <p:spPr>
          <a:xfrm>
            <a:off x="5148064" y="1772816"/>
            <a:ext cx="3430747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4E04B31-2D00-1140-8821-1E2360084B7B}"/>
              </a:ext>
            </a:extLst>
          </p:cNvPr>
          <p:cNvSpPr/>
          <p:nvPr/>
        </p:nvSpPr>
        <p:spPr>
          <a:xfrm>
            <a:off x="4499992" y="184482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BC973-CA40-4D4B-B618-433EA1A28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リストへのアクセス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35CF03-CF72-EA48-A31A-2812BEC5124D}"/>
              </a:ext>
            </a:extLst>
          </p:cNvPr>
          <p:cNvSpPr/>
          <p:nvPr/>
        </p:nvSpPr>
        <p:spPr>
          <a:xfrm>
            <a:off x="25152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DF915-6FD7-8940-9CC6-C8094C95DA24}"/>
              </a:ext>
            </a:extLst>
          </p:cNvPr>
          <p:cNvSpPr txBox="1"/>
          <p:nvPr/>
        </p:nvSpPr>
        <p:spPr>
          <a:xfrm>
            <a:off x="179512" y="2060848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リスト名</a:t>
            </a:r>
            <a:r>
              <a:rPr kumimoji="1" lang="en-US" altLang="ja-JP" sz="2800"/>
              <a:t>[</a:t>
            </a:r>
            <a:r>
              <a:rPr kumimoji="1" lang="ja-JP" altLang="en-US" sz="2800"/>
              <a:t>番号</a:t>
            </a:r>
            <a:r>
              <a:rPr kumimoji="1" lang="en-US" altLang="ja-JP" sz="2800"/>
              <a:t>]</a:t>
            </a:r>
            <a:r>
              <a:rPr kumimoji="1" lang="ja-JP" altLang="en-US" sz="2800"/>
              <a:t>で要素にアクセスできる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357732-CE0E-7743-82FB-679E4D1838A1}"/>
              </a:ext>
            </a:extLst>
          </p:cNvPr>
          <p:cNvSpPr/>
          <p:nvPr/>
        </p:nvSpPr>
        <p:spPr>
          <a:xfrm>
            <a:off x="251520" y="2852936"/>
            <a:ext cx="117211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E9E155C2-F8A9-A849-A8ED-CB859248F668}"/>
              </a:ext>
            </a:extLst>
          </p:cNvPr>
          <p:cNvSpPr/>
          <p:nvPr/>
        </p:nvSpPr>
        <p:spPr>
          <a:xfrm>
            <a:off x="1691680" y="292494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E63838-7C0D-8A4C-BC85-12825FD1E93A}"/>
              </a:ext>
            </a:extLst>
          </p:cNvPr>
          <p:cNvSpPr/>
          <p:nvPr/>
        </p:nvSpPr>
        <p:spPr>
          <a:xfrm>
            <a:off x="2411760" y="2852936"/>
            <a:ext cx="4315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733187-DC2E-A44E-9A2D-1851684FCE07}"/>
              </a:ext>
            </a:extLst>
          </p:cNvPr>
          <p:cNvSpPr/>
          <p:nvPr/>
        </p:nvSpPr>
        <p:spPr>
          <a:xfrm>
            <a:off x="251520" y="5589240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083759-BB7F-CA4E-AD55-F5BE31DBEADF}"/>
              </a:ext>
            </a:extLst>
          </p:cNvPr>
          <p:cNvSpPr txBox="1"/>
          <p:nvPr/>
        </p:nvSpPr>
        <p:spPr>
          <a:xfrm>
            <a:off x="107504" y="501317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リストの要素を書き換えることができる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44CA33-10C9-2542-94F9-74C8AD8555AA}"/>
              </a:ext>
            </a:extLst>
          </p:cNvPr>
          <p:cNvSpPr/>
          <p:nvPr/>
        </p:nvSpPr>
        <p:spPr>
          <a:xfrm>
            <a:off x="3275856" y="5589240"/>
            <a:ext cx="33938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CCEE2B9-8588-C54B-B6C9-363FFE1797A6}"/>
              </a:ext>
            </a:extLst>
          </p:cNvPr>
          <p:cNvSpPr/>
          <p:nvPr/>
        </p:nvSpPr>
        <p:spPr>
          <a:xfrm>
            <a:off x="2555776" y="566124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712561-02AE-BC4A-B602-0AC6F202B510}"/>
              </a:ext>
            </a:extLst>
          </p:cNvPr>
          <p:cNvSpPr txBox="1"/>
          <p:nvPr/>
        </p:nvSpPr>
        <p:spPr>
          <a:xfrm>
            <a:off x="179512" y="364502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括弧の中の数字を</a:t>
            </a:r>
            <a:r>
              <a:rPr kumimoji="1" lang="ja-JP" altLang="en-US" sz="2800">
                <a:solidFill>
                  <a:srgbClr val="FF0000"/>
                </a:solidFill>
              </a:rPr>
              <a:t>インデックス</a:t>
            </a:r>
            <a:r>
              <a:rPr kumimoji="1" lang="ja-JP" altLang="en-US" sz="2800"/>
              <a:t>と呼ぶ</a:t>
            </a:r>
            <a:endParaRPr kumimoji="1" lang="en-US" altLang="ja-JP" sz="2800"/>
          </a:p>
          <a:p>
            <a:r>
              <a:rPr lang="en-US" altLang="ja-JP" sz="2800"/>
              <a:t>(0</a:t>
            </a:r>
            <a:r>
              <a:rPr lang="ja-JP" altLang="en-US" sz="2800"/>
              <a:t>スタートなのに注意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954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9D9BD-9F28-0E46-B07C-9EB819500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A7F396-C620-8E46-B3CD-4C6549E2B461}"/>
              </a:ext>
            </a:extLst>
          </p:cNvPr>
          <p:cNvSpPr txBox="1"/>
          <p:nvPr/>
        </p:nvSpPr>
        <p:spPr>
          <a:xfrm>
            <a:off x="179512" y="126876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C56C8-D37D-1642-9016-CA3D498107EB}"/>
              </a:ext>
            </a:extLst>
          </p:cNvPr>
          <p:cNvSpPr txBox="1"/>
          <p:nvPr/>
        </p:nvSpPr>
        <p:spPr>
          <a:xfrm>
            <a:off x="395536" y="30689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カンマで区切る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65FC2-EAA8-BB41-A1AA-20C23FFEDD4D}"/>
              </a:ext>
            </a:extLst>
          </p:cNvPr>
          <p:cNvSpPr txBox="1"/>
          <p:nvPr/>
        </p:nvSpPr>
        <p:spPr>
          <a:xfrm>
            <a:off x="1979712" y="1988840"/>
            <a:ext cx="46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35540F-2C8C-2742-B855-715CB2AF12EB}"/>
              </a:ext>
            </a:extLst>
          </p:cNvPr>
          <p:cNvSpPr txBox="1"/>
          <p:nvPr/>
        </p:nvSpPr>
        <p:spPr>
          <a:xfrm>
            <a:off x="1763688" y="3933056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(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)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1D7750-86AB-1644-84EA-CF16617DEC11}"/>
              </a:ext>
            </a:extLst>
          </p:cNvPr>
          <p:cNvSpPr txBox="1"/>
          <p:nvPr/>
        </p:nvSpPr>
        <p:spPr>
          <a:xfrm>
            <a:off x="467544" y="530120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丸括弧で</a:t>
            </a:r>
            <a:r>
              <a:rPr kumimoji="1" lang="ja-JP" altLang="en-US" sz="3600" dirty="0">
                <a:solidFill>
                  <a:srgbClr val="FF0000"/>
                </a:solidFill>
              </a:rPr>
              <a:t>囲んでも良い</a:t>
            </a:r>
          </a:p>
        </p:txBody>
      </p:sp>
    </p:spTree>
    <p:extLst>
      <p:ext uri="{BB962C8B-B14F-4D97-AF65-F5344CB8AC3E}">
        <p14:creationId xmlns:p14="http://schemas.microsoft.com/office/powerpoint/2010/main" val="33326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2886B7-2430-0042-B11B-480E55F28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タプルとリスト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02FC62-7517-8E4C-ACF3-C1B053F25BD1}"/>
              </a:ext>
            </a:extLst>
          </p:cNvPr>
          <p:cNvSpPr txBox="1"/>
          <p:nvPr/>
        </p:nvSpPr>
        <p:spPr>
          <a:xfrm>
            <a:off x="323528" y="1412776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一度作られたタプルは修正できない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972DFE-4D2B-0B4A-AAD4-9803BF90BB9D}"/>
              </a:ext>
            </a:extLst>
          </p:cNvPr>
          <p:cNvSpPr/>
          <p:nvPr/>
        </p:nvSpPr>
        <p:spPr>
          <a:xfrm>
            <a:off x="323528" y="2276872"/>
            <a:ext cx="309634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476F2C-D5F0-474D-8001-FACABB5578F4}"/>
              </a:ext>
            </a:extLst>
          </p:cNvPr>
          <p:cNvSpPr/>
          <p:nvPr/>
        </p:nvSpPr>
        <p:spPr>
          <a:xfrm>
            <a:off x="4499992" y="2276872"/>
            <a:ext cx="4752528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TypeError: 'tuple' object does not support item assignment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5A834B65-DE29-8245-8148-616A2DA3072D}"/>
              </a:ext>
            </a:extLst>
          </p:cNvPr>
          <p:cNvSpPr/>
          <p:nvPr/>
        </p:nvSpPr>
        <p:spPr>
          <a:xfrm>
            <a:off x="3707904" y="24208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0B31CC-E929-6F40-9648-9489286A3C05}"/>
              </a:ext>
            </a:extLst>
          </p:cNvPr>
          <p:cNvSpPr txBox="1"/>
          <p:nvPr/>
        </p:nvSpPr>
        <p:spPr>
          <a:xfrm>
            <a:off x="4499992" y="29249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タプルのアイテムに代入はできません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4E7B95-DE48-E54E-B6D3-1733548F39F1}"/>
              </a:ext>
            </a:extLst>
          </p:cNvPr>
          <p:cNvSpPr txBox="1"/>
          <p:nvPr/>
        </p:nvSpPr>
        <p:spPr>
          <a:xfrm>
            <a:off x="251520" y="371703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その他はリストと同様に使える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93BEC0-602E-E44D-B6D9-F660270C357A}"/>
              </a:ext>
            </a:extLst>
          </p:cNvPr>
          <p:cNvSpPr/>
          <p:nvPr/>
        </p:nvSpPr>
        <p:spPr>
          <a:xfrm>
            <a:off x="395536" y="4581128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3CD804-383D-5E45-A821-66A0938C339F}"/>
              </a:ext>
            </a:extLst>
          </p:cNvPr>
          <p:cNvSpPr txBox="1"/>
          <p:nvPr/>
        </p:nvSpPr>
        <p:spPr>
          <a:xfrm>
            <a:off x="3275856" y="46531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インデックスを使って要素にアクセスできる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60C3FD-BB4B-8E48-94DF-48C63E91F8C7}"/>
              </a:ext>
            </a:extLst>
          </p:cNvPr>
          <p:cNvSpPr/>
          <p:nvPr/>
        </p:nvSpPr>
        <p:spPr>
          <a:xfrm>
            <a:off x="395536" y="5301208"/>
            <a:ext cx="252028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02AC31-57EF-0347-8B59-92D8FB0FA8F7}"/>
              </a:ext>
            </a:extLst>
          </p:cNvPr>
          <p:cNvSpPr txBox="1"/>
          <p:nvPr/>
        </p:nvSpPr>
        <p:spPr>
          <a:xfrm>
            <a:off x="3347864" y="537321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len</a:t>
            </a:r>
            <a:r>
              <a:rPr kumimoji="1" lang="ja-JP" altLang="en-US"/>
              <a:t>を使って長さが取れる</a:t>
            </a:r>
          </a:p>
        </p:txBody>
      </p:sp>
    </p:spTree>
    <p:extLst>
      <p:ext uri="{BB962C8B-B14F-4D97-AF65-F5344CB8AC3E}">
        <p14:creationId xmlns:p14="http://schemas.microsoft.com/office/powerpoint/2010/main" val="960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F25B4E-0F9E-4943-895C-593651182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タプルの使い所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DDA1CA-4DDF-F344-9335-B597BF1A53B3}"/>
              </a:ext>
            </a:extLst>
          </p:cNvPr>
          <p:cNvSpPr txBox="1"/>
          <p:nvPr/>
        </p:nvSpPr>
        <p:spPr>
          <a:xfrm>
            <a:off x="3779912" y="299695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関数で複数の値を返したいときによく使われる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4F1AA5-0486-AA4C-B9A5-74E1917D9D21}"/>
              </a:ext>
            </a:extLst>
          </p:cNvPr>
          <p:cNvSpPr/>
          <p:nvPr/>
        </p:nvSpPr>
        <p:spPr>
          <a:xfrm>
            <a:off x="251520" y="2924944"/>
            <a:ext cx="331236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func()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1F9036-AAB1-8148-9E44-E920C25FEFDF}"/>
              </a:ext>
            </a:extLst>
          </p:cNvPr>
          <p:cNvSpPr/>
          <p:nvPr/>
        </p:nvSpPr>
        <p:spPr>
          <a:xfrm>
            <a:off x="251520" y="1340768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B9716C-2133-744A-BABD-1961B1546DBC}"/>
              </a:ext>
            </a:extLst>
          </p:cNvPr>
          <p:cNvSpPr txBox="1"/>
          <p:nvPr/>
        </p:nvSpPr>
        <p:spPr>
          <a:xfrm>
            <a:off x="3779912" y="126876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複数の変数を一度に初期化する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7B7547-070E-A44D-9F49-3BCCFB1311DE}"/>
              </a:ext>
            </a:extLst>
          </p:cNvPr>
          <p:cNvSpPr/>
          <p:nvPr/>
        </p:nvSpPr>
        <p:spPr>
          <a:xfrm>
            <a:off x="251520" y="2132856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b, 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603BF6-A6FC-F44C-8C8C-DD02A246FC31}"/>
              </a:ext>
            </a:extLst>
          </p:cNvPr>
          <p:cNvSpPr txBox="1"/>
          <p:nvPr/>
        </p:nvSpPr>
        <p:spPr>
          <a:xfrm>
            <a:off x="3779912" y="20608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変数の値を入れ替える</a:t>
            </a:r>
          </a:p>
        </p:txBody>
      </p:sp>
    </p:spTree>
    <p:extLst>
      <p:ext uri="{BB962C8B-B14F-4D97-AF65-F5344CB8AC3E}">
        <p14:creationId xmlns:p14="http://schemas.microsoft.com/office/powerpoint/2010/main" val="201059329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2554</TotalTime>
  <Words>1227</Words>
  <Application>Microsoft Macintosh PowerPoint</Application>
  <PresentationFormat>画面に合わせる (4:3)</PresentationFormat>
  <Paragraphs>292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5" baseType="lpstr">
      <vt:lpstr>HGｺﾞｼｯｸE</vt:lpstr>
      <vt:lpstr>游ゴシック</vt:lpstr>
      <vt:lpstr>Arial</vt:lpstr>
      <vt:lpstr>Cambria Math</vt:lpstr>
      <vt:lpstr>Consolas</vt:lpstr>
      <vt:lpstr>Gill Sans MT</vt:lpstr>
      <vt:lpstr>Menlo</vt:lpstr>
      <vt:lpstr>Monaco</vt:lpstr>
      <vt:lpstr>Wingdings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496</cp:revision>
  <dcterms:created xsi:type="dcterms:W3CDTF">2019-01-02T05:23:01Z</dcterms:created>
  <dcterms:modified xsi:type="dcterms:W3CDTF">2019-10-08T05:11:53Z</dcterms:modified>
</cp:coreProperties>
</file>