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39" y="45820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01451" y="1988840"/>
            <a:ext cx="719102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01451" y="1988840"/>
            <a:ext cx="72008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80" y="46911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8187" y="632702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inode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3480" y="2164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ストレージ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892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95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8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21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8230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2246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5232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8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262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9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1026" idx="2"/>
            <a:endCxn id="3" idx="0"/>
          </p:cNvCxnSpPr>
          <p:nvPr/>
        </p:nvCxnSpPr>
        <p:spPr>
          <a:xfrm>
            <a:off x="2055385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29013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3414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38380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5831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endCxn id="5" idx="0"/>
          </p:cNvCxnSpPr>
          <p:nvPr/>
        </p:nvCxnSpPr>
        <p:spPr>
          <a:xfrm flipH="1">
            <a:off x="3491880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2"/>
            <a:endCxn id="6" idx="0"/>
          </p:cNvCxnSpPr>
          <p:nvPr/>
        </p:nvCxnSpPr>
        <p:spPr>
          <a:xfrm rot="16200000" flipH="1">
            <a:off x="3523580" y="1300460"/>
            <a:ext cx="669326" cy="7074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8" idx="2"/>
            <a:endCxn id="7" idx="0"/>
          </p:cNvCxnSpPr>
          <p:nvPr/>
        </p:nvCxnSpPr>
        <p:spPr>
          <a:xfrm rot="16200000" flipH="1">
            <a:off x="4243660" y="580380"/>
            <a:ext cx="669326" cy="21475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3629" y="84261"/>
            <a:ext cx="12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inode</a:t>
            </a:r>
            <a:r>
              <a:rPr kumimoji="1" lang="ja-JP" altLang="en-US" dirty="0"/>
              <a:t>番号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5566" y="2899102"/>
            <a:ext cx="162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ブロック番号</a:t>
            </a:r>
          </a:p>
        </p:txBody>
      </p:sp>
      <p:pic>
        <p:nvPicPr>
          <p:cNvPr id="37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4" y="423956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 flipH="1">
            <a:off x="303768" y="3816568"/>
            <a:ext cx="2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ディレクトリの</a:t>
            </a:r>
            <a:r>
              <a:rPr lang="en-US" altLang="ja-JP" dirty="0"/>
              <a:t>inode</a:t>
            </a: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7531"/>
              </p:ext>
            </p:extLst>
          </p:nvPr>
        </p:nvGraphicFramePr>
        <p:xfrm>
          <a:off x="4208294" y="4293968"/>
          <a:ext cx="4248472" cy="201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770241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5719714"/>
                    </a:ext>
                  </a:extLst>
                </a:gridCol>
              </a:tblGrid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inode</a:t>
                      </a:r>
                      <a:r>
                        <a:rPr kumimoji="1" lang="ja-JP" altLang="en-US" dirty="0"/>
                        <a:t>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51273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 (</a:t>
                      </a:r>
                      <a:r>
                        <a:rPr kumimoji="1" lang="ja-JP" altLang="en-US" dirty="0"/>
                        <a:t>自分自身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997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38467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.. (</a:t>
                      </a:r>
                      <a:r>
                        <a:rPr kumimoji="1" lang="ja-JP" altLang="en-US" dirty="0"/>
                        <a:t>親ディレクトリ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03198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test.txt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33475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5831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data.dat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33992"/>
                  </a:ext>
                </a:extLst>
              </a:tr>
            </a:tbl>
          </a:graphicData>
        </a:graphic>
      </p:graphicFrame>
      <p:cxnSp>
        <p:nvCxnSpPr>
          <p:cNvPr id="42" name="カギ線コネクタ 41"/>
          <p:cNvCxnSpPr>
            <a:stCxn id="37" idx="3"/>
            <a:endCxn id="40" idx="1"/>
          </p:cNvCxnSpPr>
          <p:nvPr/>
        </p:nvCxnSpPr>
        <p:spPr>
          <a:xfrm>
            <a:off x="1882296" y="4664762"/>
            <a:ext cx="2325998" cy="6353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17240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" y="1347782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6" y="102221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5" y="2186041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602882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662190" y="30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</a:t>
            </a:r>
          </a:p>
        </p:txBody>
      </p:sp>
      <p:pic>
        <p:nvPicPr>
          <p:cNvPr id="15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506587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é»è©±ã®å­æ©ã»ã³ã¼ãã¬ã¹é»è©±ã®ã¤ã©ã¹ã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28" y="4676937"/>
            <a:ext cx="947804" cy="9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453481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0" y="569864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5799" y="3757698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16" idx="3"/>
            <a:endCxn id="18" idx="1"/>
          </p:cNvCxnSpPr>
          <p:nvPr/>
        </p:nvCxnSpPr>
        <p:spPr>
          <a:xfrm>
            <a:off x="5790932" y="5150839"/>
            <a:ext cx="1409608" cy="1129718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3"/>
            <a:endCxn id="16" idx="1"/>
          </p:cNvCxnSpPr>
          <p:nvPr/>
        </p:nvCxnSpPr>
        <p:spPr>
          <a:xfrm>
            <a:off x="1483528" y="5150839"/>
            <a:ext cx="335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026" idx="3"/>
            <a:endCxn id="1032" idx="3"/>
          </p:cNvCxnSpPr>
          <p:nvPr/>
        </p:nvCxnSpPr>
        <p:spPr>
          <a:xfrm flipV="1">
            <a:off x="1438372" y="1175126"/>
            <a:ext cx="1981500" cy="8169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0376" y="97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プロセス</a:t>
            </a:r>
            <a:endParaRPr kumimoji="1" lang="en-US" altLang="ja-JP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9196" y="55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ファイルシステム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6139" y="2087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ja-JP" altLang="en-US" dirty="0"/>
              <a:t>オープン要求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032" idx="1"/>
          </p:cNvCxnSpPr>
          <p:nvPr/>
        </p:nvCxnSpPr>
        <p:spPr>
          <a:xfrm>
            <a:off x="4295405" y="1175126"/>
            <a:ext cx="2508843" cy="3453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8104" y="1680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接続先検索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6257" y="4095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ファイルシステム</a:t>
            </a:r>
            <a:endParaRPr kumimoji="1" lang="en-US" altLang="ja-JP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1196660" y="174599"/>
            <a:ext cx="2249139" cy="671030"/>
          </a:xfrm>
          <a:prstGeom prst="wedgeRoundRectCallout">
            <a:avLst>
              <a:gd name="adj1" fmla="val -35477"/>
              <a:gd name="adj2" fmla="val 1077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1395" y="19916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test.txt</a:t>
            </a:r>
            <a:r>
              <a:rPr kumimoji="1" lang="ja-JP" altLang="en-US" dirty="0"/>
              <a:t>に</a:t>
            </a:r>
            <a:r>
              <a:rPr lang="ja-JP" altLang="en-US" dirty="0"/>
              <a:t>書き込めるようにしてください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407942" y="73255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6586" y="99574"/>
            <a:ext cx="2042032" cy="64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お調べしますので</a:t>
            </a:r>
            <a:endParaRPr lang="en-US" altLang="ja-JP" dirty="0"/>
          </a:p>
          <a:p>
            <a:r>
              <a:rPr kumimoji="1" lang="ja-JP" altLang="en-US" dirty="0"/>
              <a:t>お待ちください</a:t>
            </a:r>
          </a:p>
        </p:txBody>
      </p:sp>
      <p:sp>
        <p:nvSpPr>
          <p:cNvPr id="40" name="角丸四角形吹き出し 39"/>
          <p:cNvSpPr/>
          <p:nvPr/>
        </p:nvSpPr>
        <p:spPr>
          <a:xfrm>
            <a:off x="4512864" y="3302288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81508" y="3328607"/>
            <a:ext cx="20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番でおつなぎしました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4426" y="521359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内線番号</a:t>
            </a:r>
            <a:r>
              <a:rPr lang="en-US" altLang="ja-JP" sz="1600" dirty="0"/>
              <a:t>14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50" y="6169559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以後、内線番号</a:t>
            </a:r>
            <a:r>
              <a:rPr lang="en-US" altLang="ja-JP" dirty="0"/>
              <a:t>14</a:t>
            </a:r>
            <a:r>
              <a:rPr lang="ja-JP" altLang="en-US" dirty="0"/>
              <a:t>番を通じてファイルの読み書きをする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3662190" y="2852936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50202" y="43066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回線割り当て</a:t>
            </a:r>
            <a:endParaRPr lang="en-US" altLang="ja-JP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1442513" y="3876561"/>
            <a:ext cx="1596669" cy="458983"/>
          </a:xfrm>
          <a:prstGeom prst="wedgeRoundRectCallout">
            <a:avLst>
              <a:gd name="adj1" fmla="val -46963"/>
              <a:gd name="adj2" fmla="val 1065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5516" y="3933056"/>
            <a:ext cx="15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ありがとう！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3143" y="6443909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ファイルディスクリプタ</a:t>
            </a:r>
            <a:r>
              <a:rPr lang="en-US" altLang="ja-JP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1536" y="1103206"/>
            <a:ext cx="504056" cy="4901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93590" y="1103206"/>
            <a:ext cx="5951103" cy="490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32958" y="1213654"/>
            <a:ext cx="269205" cy="269205"/>
            <a:chOff x="245286" y="4918353"/>
            <a:chExt cx="958920" cy="958920"/>
          </a:xfrm>
        </p:grpSpPr>
        <p:sp>
          <p:nvSpPr>
            <p:cNvPr id="5" name="楕円 4"/>
            <p:cNvSpPr/>
            <p:nvPr/>
          </p:nvSpPr>
          <p:spPr>
            <a:xfrm>
              <a:off x="245286" y="4918353"/>
              <a:ext cx="958920" cy="9589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/>
            <p:cNvSpPr/>
            <p:nvPr/>
          </p:nvSpPr>
          <p:spPr>
            <a:xfrm rot="5400000">
              <a:off x="524954" y="5197492"/>
              <a:ext cx="492649" cy="4006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593591" y="1205860"/>
            <a:ext cx="6029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https://kaityo256.github.io/python_zero/file/colortv.csv </a:t>
            </a:r>
            <a:endParaRPr lang="en-US" altLang="ja-JP" sz="1200" b="0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307" y="54623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ja-JP" altLang="en-US" dirty="0"/>
              <a:t>上でダウンロードを実行</a:t>
            </a:r>
            <a:endParaRPr kumimoji="1" lang="ja-JP" altLang="en-US" dirty="0"/>
          </a:p>
        </p:txBody>
      </p:sp>
      <p:pic>
        <p:nvPicPr>
          <p:cNvPr id="1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6" y="2673672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37295" y="23192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のサーバ</a:t>
            </a:r>
          </a:p>
        </p:txBody>
      </p:sp>
      <p:pic>
        <p:nvPicPr>
          <p:cNvPr id="12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02" y="4975215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489876" y="4729021"/>
            <a:ext cx="1883870" cy="12953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5559" y="40068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lang="ja-JP" altLang="en-US" dirty="0"/>
              <a:t>サーバに</a:t>
            </a:r>
            <a:endParaRPr lang="en-US" altLang="ja-JP" dirty="0"/>
          </a:p>
          <a:p>
            <a:r>
              <a:rPr lang="ja-JP" altLang="en-US" dirty="0"/>
              <a:t>とってのローカル</a:t>
            </a:r>
            <a:endParaRPr kumimoji="1" lang="en-US" altLang="ja-JP" dirty="0"/>
          </a:p>
        </p:txBody>
      </p:sp>
      <p:pic>
        <p:nvPicPr>
          <p:cNvPr id="1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62" y="264253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367493" y="2307092"/>
            <a:ext cx="2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Google Colab</a:t>
            </a:r>
            <a:r>
              <a:rPr kumimoji="1" lang="ja-JP" altLang="en-US" dirty="0"/>
              <a:t>のサーバ</a:t>
            </a:r>
          </a:p>
        </p:txBody>
      </p:sp>
      <p:pic>
        <p:nvPicPr>
          <p:cNvPr id="17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70" y="4989593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4772038" y="4729021"/>
            <a:ext cx="3637352" cy="12953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11545" y="3993420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 Colab</a:t>
            </a:r>
            <a:r>
              <a:rPr kumimoji="1" lang="ja-JP" altLang="en-US" dirty="0"/>
              <a:t>サーバ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とってのローカル</a:t>
            </a:r>
            <a:endParaRPr kumimoji="1" lang="en-US" altLang="ja-JP" dirty="0"/>
          </a:p>
        </p:txBody>
      </p:sp>
      <p:sp>
        <p:nvSpPr>
          <p:cNvPr id="20" name="下矢印 19"/>
          <p:cNvSpPr/>
          <p:nvPr/>
        </p:nvSpPr>
        <p:spPr>
          <a:xfrm>
            <a:off x="3501019" y="1780950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>
            <a:stCxn id="12" idx="3"/>
            <a:endCxn id="17" idx="1"/>
          </p:cNvCxnSpPr>
          <p:nvPr/>
        </p:nvCxnSpPr>
        <p:spPr>
          <a:xfrm>
            <a:off x="1712669" y="5293738"/>
            <a:ext cx="3576701" cy="14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0847" y="6213342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から</a:t>
            </a:r>
            <a:r>
              <a:rPr lang="en-US" altLang="ja-JP" dirty="0"/>
              <a:t>Google Colab</a:t>
            </a:r>
            <a:r>
              <a:rPr lang="ja-JP" altLang="en-US" dirty="0"/>
              <a:t>にダウンロード</a:t>
            </a:r>
            <a:endParaRPr kumimoji="1" lang="ja-JP" altLang="en-US" dirty="0"/>
          </a:p>
        </p:txBody>
      </p:sp>
      <p:pic>
        <p:nvPicPr>
          <p:cNvPr id="1026" name="Picture 2" descr="ãã­ã°ã©ãã³ã°ãããäººã®ã¤ã©ã¹ãï¼ç·æ§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7" y="346091"/>
            <a:ext cx="1663989" cy="15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44" y="4989593"/>
            <a:ext cx="545732" cy="63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40091" y="56055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データファイル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48605" y="56055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データファイル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8672" y="56055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プログラム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5945611" y="5134827"/>
            <a:ext cx="12007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5945611" y="5411916"/>
            <a:ext cx="1200728" cy="4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07404" y="621334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Colab</a:t>
            </a:r>
            <a:r>
              <a:rPr lang="ja-JP" altLang="en-US" dirty="0"/>
              <a:t>のローカルで読み書き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30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156</Words>
  <Application>Microsoft Macintosh PowerPoint</Application>
  <PresentationFormat>画面に合わせる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111</cp:revision>
  <dcterms:created xsi:type="dcterms:W3CDTF">2019-01-02T05:23:01Z</dcterms:created>
  <dcterms:modified xsi:type="dcterms:W3CDTF">2019-11-01T08:56:06Z</dcterms:modified>
</cp:coreProperties>
</file>