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>
      <p:cViewPr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63" y="1347782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6" y="102221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345" y="2186041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602882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662190" y="3009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OS</a:t>
            </a:r>
          </a:p>
        </p:txBody>
      </p:sp>
      <p:pic>
        <p:nvPicPr>
          <p:cNvPr id="15" name="Picture 2" descr="é»è©±å¯¾å¿ã«è¿½ãããä¼ç¤¾å¡ã®ã¤ã©ã¹ãï¼ç·æ§ï¼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9" y="4506587"/>
            <a:ext cx="1198309" cy="12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é»è©±ã®å­æ©ã»ã³ã¼ãã¬ã¹é»è©±ã®ã¤ã©ã¹ã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28" y="4676937"/>
            <a:ext cx="947804" cy="9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1" y="4534815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ãµã¼ãã¼ã®ã¤ã©ã¹ã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40" y="5698643"/>
            <a:ext cx="1248073" cy="116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ã¿ãã¬ãããä½¿ãä½æ¥­å¡ã®ã¤ã©ã¹ãï¼å¥³æ§ï¼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5799" y="3757698"/>
            <a:ext cx="875533" cy="11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カギ線コネクタ 19"/>
          <p:cNvCxnSpPr>
            <a:stCxn id="16" idx="3"/>
            <a:endCxn id="18" idx="1"/>
          </p:cNvCxnSpPr>
          <p:nvPr/>
        </p:nvCxnSpPr>
        <p:spPr>
          <a:xfrm>
            <a:off x="5790932" y="5150839"/>
            <a:ext cx="1409608" cy="1129718"/>
          </a:xfrm>
          <a:prstGeom prst="bentConnector3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5" idx="3"/>
            <a:endCxn id="16" idx="1"/>
          </p:cNvCxnSpPr>
          <p:nvPr/>
        </p:nvCxnSpPr>
        <p:spPr>
          <a:xfrm>
            <a:off x="1483528" y="5150839"/>
            <a:ext cx="3359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1026" idx="3"/>
            <a:endCxn id="1032" idx="3"/>
          </p:cNvCxnSpPr>
          <p:nvPr/>
        </p:nvCxnSpPr>
        <p:spPr>
          <a:xfrm flipV="1">
            <a:off x="1438372" y="1175126"/>
            <a:ext cx="1981500" cy="81690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30376" y="978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プロセス</a:t>
            </a:r>
            <a:endParaRPr kumimoji="1"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49196" y="5576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876139" y="2087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r>
              <a:rPr lang="ja-JP" altLang="en-US" dirty="0" smtClean="0"/>
              <a:t>オープン要求</a:t>
            </a:r>
            <a:endParaRPr kumimoji="1" lang="ja-JP" altLang="en-US" dirty="0"/>
          </a:p>
        </p:txBody>
      </p:sp>
      <p:cxnSp>
        <p:nvCxnSpPr>
          <p:cNvPr id="28" name="カギ線コネクタ 27"/>
          <p:cNvCxnSpPr>
            <a:stCxn id="1032" idx="1"/>
          </p:cNvCxnSpPr>
          <p:nvPr/>
        </p:nvCxnSpPr>
        <p:spPr>
          <a:xfrm>
            <a:off x="4295405" y="1175126"/>
            <a:ext cx="2508843" cy="34531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5188104" y="16807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接続先検索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16257" y="40951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システム</a:t>
            </a:r>
            <a:endParaRPr kumimoji="1" lang="en-US" altLang="ja-JP" dirty="0" smtClean="0"/>
          </a:p>
        </p:txBody>
      </p:sp>
      <p:sp>
        <p:nvSpPr>
          <p:cNvPr id="29" name="角丸四角形吹き出し 28"/>
          <p:cNvSpPr/>
          <p:nvPr/>
        </p:nvSpPr>
        <p:spPr>
          <a:xfrm>
            <a:off x="1196660" y="174599"/>
            <a:ext cx="2249139" cy="671030"/>
          </a:xfrm>
          <a:prstGeom prst="wedgeRoundRectCallout">
            <a:avLst>
              <a:gd name="adj1" fmla="val -35477"/>
              <a:gd name="adj2" fmla="val 1077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81395" y="199166"/>
            <a:ext cx="230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test.txt</a:t>
            </a:r>
            <a:r>
              <a:rPr kumimoji="1" lang="ja-JP" altLang="en-US" dirty="0" smtClean="0"/>
              <a:t>に</a:t>
            </a:r>
            <a:r>
              <a:rPr lang="ja-JP" altLang="en-US" dirty="0" smtClean="0"/>
              <a:t>書き込めるようにしてください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407942" y="73255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476586" y="99574"/>
            <a:ext cx="2042032" cy="64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お調べしますので</a:t>
            </a:r>
            <a:endParaRPr lang="en-US" altLang="ja-JP" dirty="0" smtClean="0"/>
          </a:p>
          <a:p>
            <a:r>
              <a:rPr kumimoji="1" lang="ja-JP" altLang="en-US" dirty="0" smtClean="0"/>
              <a:t>お待ちください</a:t>
            </a:r>
            <a:endParaRPr kumimoji="1" lang="ja-JP" altLang="en-US" dirty="0"/>
          </a:p>
        </p:txBody>
      </p:sp>
      <p:sp>
        <p:nvSpPr>
          <p:cNvPr id="40" name="角丸四角形吹き出し 39"/>
          <p:cNvSpPr/>
          <p:nvPr/>
        </p:nvSpPr>
        <p:spPr>
          <a:xfrm>
            <a:off x="4512864" y="3302288"/>
            <a:ext cx="2150790" cy="671030"/>
          </a:xfrm>
          <a:prstGeom prst="wedgeRoundRectCallout">
            <a:avLst>
              <a:gd name="adj1" fmla="val -55640"/>
              <a:gd name="adj2" fmla="val 8438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581508" y="3328607"/>
            <a:ext cx="204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番でおつなぎしました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4426" y="521359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/>
              <a:t>内線番号</a:t>
            </a:r>
            <a:r>
              <a:rPr lang="en-US" altLang="ja-JP" sz="1600" dirty="0" smtClean="0"/>
              <a:t>14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050" y="6169559"/>
            <a:ext cx="5958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以後、内線番号</a:t>
            </a:r>
            <a:r>
              <a:rPr lang="en-US" altLang="ja-JP" dirty="0" smtClean="0"/>
              <a:t>14</a:t>
            </a:r>
            <a:r>
              <a:rPr lang="ja-JP" altLang="en-US" dirty="0" smtClean="0"/>
              <a:t>番を通じてファイルの読み書きをする</a:t>
            </a:r>
            <a:endParaRPr kumimoji="1" lang="ja-JP" altLang="en-US" dirty="0"/>
          </a:p>
        </p:txBody>
      </p:sp>
      <p:sp>
        <p:nvSpPr>
          <p:cNvPr id="36" name="下矢印 35"/>
          <p:cNvSpPr/>
          <p:nvPr/>
        </p:nvSpPr>
        <p:spPr>
          <a:xfrm>
            <a:off x="3662190" y="2852936"/>
            <a:ext cx="549770" cy="49693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650202" y="430667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回線割り当て</a:t>
            </a:r>
            <a:endParaRPr lang="en-US" altLang="ja-JP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1442513" y="3876561"/>
            <a:ext cx="1596669" cy="458983"/>
          </a:xfrm>
          <a:prstGeom prst="wedgeRoundRectCallout">
            <a:avLst>
              <a:gd name="adj1" fmla="val -46963"/>
              <a:gd name="adj2" fmla="val 1065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45516" y="3933056"/>
            <a:ext cx="158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ありがとう！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03143" y="6443909"/>
            <a:ext cx="17459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50" dirty="0"/>
              <a:t>(</a:t>
            </a:r>
            <a:r>
              <a:rPr lang="ja-JP" altLang="en-US" sz="1050" dirty="0"/>
              <a:t>ファイルディスクリプタ</a:t>
            </a:r>
            <a:r>
              <a:rPr lang="en-US" altLang="ja-JP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2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49</Words>
  <Application>Microsoft Office PowerPoint</Application>
  <PresentationFormat>画面に合わせる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92</cp:revision>
  <dcterms:created xsi:type="dcterms:W3CDTF">2019-01-02T05:23:01Z</dcterms:created>
  <dcterms:modified xsi:type="dcterms:W3CDTF">2019-08-15T02:47:03Z</dcterms:modified>
</cp:coreProperties>
</file>