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>
      <p:cViewPr>
        <p:scale>
          <a:sx n="63" d="100"/>
          <a:sy n="63" d="100"/>
        </p:scale>
        <p:origin x="5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767125" y="1978791"/>
            <a:ext cx="2179320" cy="2209800"/>
            <a:chOff x="238805" y="1267591"/>
            <a:chExt cx="2179320" cy="2209800"/>
          </a:xfrm>
        </p:grpSpPr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38805" y="1267591"/>
              <a:ext cx="2179320" cy="2179320"/>
            </a:xfrm>
            <a:prstGeom prst="rect">
              <a:avLst/>
            </a:prstGeom>
          </p:spPr>
        </p:pic>
        <p:cxnSp>
          <p:nvCxnSpPr>
            <p:cNvPr id="43" name="直線コネクタ 42"/>
            <p:cNvCxnSpPr/>
            <p:nvPr/>
          </p:nvCxnSpPr>
          <p:spPr>
            <a:xfrm>
              <a:off x="72390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476252" y="3409950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933577" y="3409950"/>
              <a:ext cx="247650" cy="67441"/>
              <a:chOff x="1933577" y="3409950"/>
              <a:chExt cx="247650" cy="67441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/>
            <p:cNvGrpSpPr/>
            <p:nvPr/>
          </p:nvGrpSpPr>
          <p:grpSpPr>
            <a:xfrm rot="3520920">
              <a:off x="1387578" y="3100024"/>
              <a:ext cx="247650" cy="67441"/>
              <a:chOff x="1933577" y="3409950"/>
              <a:chExt cx="247650" cy="67441"/>
            </a:xfrm>
          </p:grpSpPr>
          <p:cxnSp>
            <p:nvCxnSpPr>
              <p:cNvPr id="57" name="直線コネクタ 56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/>
            <p:cNvGrpSpPr/>
            <p:nvPr/>
          </p:nvGrpSpPr>
          <p:grpSpPr>
            <a:xfrm rot="18016243">
              <a:off x="1012928" y="3099177"/>
              <a:ext cx="247650" cy="67441"/>
              <a:chOff x="1933577" y="3409950"/>
              <a:chExt cx="247650" cy="67441"/>
            </a:xfrm>
          </p:grpSpPr>
          <p:cxnSp>
            <p:nvCxnSpPr>
              <p:cNvPr id="60" name="直線コネクタ 59"/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8840" y="-168363"/>
            <a:ext cx="2179320" cy="217932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779840" y="1988840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49992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20000" y="1916832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3512808" y="179493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59154" y="9377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直線を三等分する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2920" y="9278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中央を正三角形の形に盛り上げる</a:t>
            </a:r>
            <a:endParaRPr kumimoji="1" lang="ja-JP" altLang="en-US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25581" y="3488599"/>
            <a:ext cx="2265837" cy="69999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658837" y="2909868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全ての直線を三等分する</a:t>
            </a:r>
            <a:endParaRPr kumimoji="1" lang="ja-JP" altLang="en-US" dirty="0"/>
          </a:p>
        </p:txBody>
      </p:sp>
      <p:sp>
        <p:nvSpPr>
          <p:cNvPr id="64" name="右矢印 63"/>
          <p:cNvSpPr/>
          <p:nvPr/>
        </p:nvSpPr>
        <p:spPr>
          <a:xfrm>
            <a:off x="3520872" y="391219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8496491">
            <a:off x="3520872" y="271874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44596" y="2928445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それぞれ中央を盛り上げる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14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2334557" y="364749"/>
            <a:ext cx="4325675" cy="20561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99842" y="3505200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4068375" y="2997201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/>
          <p:cNvSpPr txBox="1"/>
          <p:nvPr/>
        </p:nvSpPr>
        <p:spPr>
          <a:xfrm>
            <a:off x="395536" y="2699628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入力ベクトル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97819" y="2625024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出力ベクトル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2898570" y="3289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V="1">
            <a:off x="884271" y="4753780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>
            <a:off x="2888410" y="541261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 rot="18421979">
            <a:off x="3868557" y="4949657"/>
            <a:ext cx="1744663" cy="511610"/>
            <a:chOff x="3779559" y="2160470"/>
            <a:chExt cx="1744663" cy="511610"/>
          </a:xfrm>
        </p:grpSpPr>
        <p:cxnSp>
          <p:nvCxnSpPr>
            <p:cNvPr id="37" name="直線矢印コネクタ 36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2458519" y="1046865"/>
            <a:ext cx="3892780" cy="1141530"/>
            <a:chOff x="3779559" y="2160470"/>
            <a:chExt cx="1744663" cy="511610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/>
          <p:cNvSpPr txBox="1"/>
          <p:nvPr/>
        </p:nvSpPr>
        <p:spPr>
          <a:xfrm>
            <a:off x="3393821" y="576666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</a:t>
            </a:r>
            <a:r>
              <a:rPr lang="ja-JP" altLang="en-US" dirty="0" smtClean="0"/>
              <a:t>ベクトルリスト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1317" y="32891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長さをスケールする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62149" y="478885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傾いた入力には</a:t>
            </a:r>
            <a:endParaRPr lang="en-US" altLang="ja-JP" dirty="0" smtClean="0"/>
          </a:p>
          <a:p>
            <a:r>
              <a:rPr kumimoji="1" lang="ja-JP" altLang="en-US" dirty="0" smtClean="0"/>
              <a:t>傾いた出力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74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角丸四角形 47"/>
          <p:cNvSpPr/>
          <p:nvPr/>
        </p:nvSpPr>
        <p:spPr>
          <a:xfrm>
            <a:off x="3203848" y="116632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26064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</a:t>
            </a:r>
            <a:r>
              <a:rPr lang="ja-JP" altLang="en-US" dirty="0" smtClean="0"/>
              <a:t>ベクトルリスト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377991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499992" y="836712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722802" y="2704432"/>
            <a:ext cx="1409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0271" y="251976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入力ベクトル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496" y="4487777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出力ベクトル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637649" y="4293096"/>
            <a:ext cx="1439417" cy="720080"/>
            <a:chOff x="5292823" y="2348880"/>
            <a:chExt cx="1439417" cy="720080"/>
          </a:xfrm>
        </p:grpSpPr>
        <p:cxnSp>
          <p:nvCxnSpPr>
            <p:cNvPr id="18" name="直線矢印コネクタ 17"/>
            <p:cNvCxnSpPr/>
            <p:nvPr/>
          </p:nvCxnSpPr>
          <p:spPr>
            <a:xfrm flipV="1">
              <a:off x="5292823" y="2348880"/>
              <a:ext cx="704519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6012160" y="2348880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矢印コネクタ 22"/>
          <p:cNvCxnSpPr/>
          <p:nvPr/>
        </p:nvCxnSpPr>
        <p:spPr>
          <a:xfrm flipV="1">
            <a:off x="4572000" y="1984352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矢印 24"/>
          <p:cNvSpPr/>
          <p:nvPr/>
        </p:nvSpPr>
        <p:spPr>
          <a:xfrm rot="5400000">
            <a:off x="2211297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/>
          <p:cNvGrpSpPr/>
          <p:nvPr/>
        </p:nvGrpSpPr>
        <p:grpSpPr>
          <a:xfrm>
            <a:off x="3797320" y="4293096"/>
            <a:ext cx="720080" cy="1440160"/>
            <a:chOff x="5436096" y="3501008"/>
            <a:chExt cx="720080" cy="1440160"/>
          </a:xfrm>
        </p:grpSpPr>
        <p:cxnSp>
          <p:nvCxnSpPr>
            <p:cNvPr id="27" name="直線矢印コネクタ 26"/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 flipV="1">
            <a:off x="5994926" y="1991312"/>
            <a:ext cx="1409038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5940152" y="4308718"/>
            <a:ext cx="1435889" cy="1447800"/>
            <a:chOff x="4576271" y="4861520"/>
            <a:chExt cx="1435889" cy="1447800"/>
          </a:xfrm>
        </p:grpSpPr>
        <p:cxnSp>
          <p:nvCxnSpPr>
            <p:cNvPr id="33" name="直線矢印コネクタ 32"/>
            <p:cNvCxnSpPr/>
            <p:nvPr/>
          </p:nvCxnSpPr>
          <p:spPr>
            <a:xfrm flipV="1">
              <a:off x="4576271" y="4869160"/>
              <a:ext cx="0" cy="1440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576271" y="4861520"/>
              <a:ext cx="1435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1652467" y="5095862"/>
            <a:ext cx="140903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589234" y="4293096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971274" y="4365686"/>
            <a:ext cx="1409038" cy="14502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5400000">
            <a:off x="4355976" y="3552352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5400000">
            <a:off x="6483421" y="35431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35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43</Words>
  <Application>Microsoft Office PowerPoint</Application>
  <PresentationFormat>画面に合わせる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41</cp:revision>
  <dcterms:created xsi:type="dcterms:W3CDTF">2019-01-02T05:23:01Z</dcterms:created>
  <dcterms:modified xsi:type="dcterms:W3CDTF">2019-01-15T14:40:19Z</dcterms:modified>
</cp:coreProperties>
</file>