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"/>
  </p:notesMasterIdLst>
  <p:sldIdLst>
    <p:sldId id="256" r:id="rId2"/>
    <p:sldId id="261" r:id="rId3"/>
    <p:sldId id="289" r:id="rId4"/>
    <p:sldId id="290" r:id="rId5"/>
    <p:sldId id="291" r:id="rId6"/>
    <p:sldId id="292" r:id="rId7"/>
    <p:sldId id="295" r:id="rId8"/>
    <p:sldId id="296" r:id="rId9"/>
    <p:sldId id="297" r:id="rId10"/>
    <p:sldId id="298" r:id="rId11"/>
    <p:sldId id="293" r:id="rId12"/>
    <p:sldId id="294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>
      <p:cViewPr varScale="1">
        <p:scale>
          <a:sx n="126" d="100"/>
          <a:sy n="126" d="100"/>
        </p:scale>
        <p:origin x="81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2019/10/3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リストとタプル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プログラミング基礎同演習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2019/10/15</a:t>
            </a:r>
            <a:endParaRPr kumimoji="1" lang="ja-JP" altLang="en-US" sz="4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D4ADEE-9E59-8A4A-88B8-D34187A71FF4}"/>
              </a:ext>
            </a:extLst>
          </p:cNvPr>
          <p:cNvSpPr txBox="1"/>
          <p:nvPr/>
        </p:nvSpPr>
        <p:spPr>
          <a:xfrm>
            <a:off x="1043608" y="5949280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>
                <a:solidFill>
                  <a:srgbClr val="00B050"/>
                </a:solidFill>
              </a:rPr>
              <a:t>#</a:t>
            </a:r>
            <a:r>
              <a:rPr kumimoji="1" lang="ja-JP" altLang="en-US" sz="3200">
                <a:solidFill>
                  <a:srgbClr val="00B050"/>
                </a:solidFill>
              </a:rPr>
              <a:t>プロ同演習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B9F7F85-26CF-EB44-87B9-1825A2C5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949280"/>
            <a:ext cx="710444" cy="64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677A4D3-13F3-4449-B23F-057D4C7A1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リストのコピー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B75CDE2-0B67-7541-9E90-5FA42149D0D3}"/>
              </a:ext>
            </a:extLst>
          </p:cNvPr>
          <p:cNvSpPr/>
          <p:nvPr/>
        </p:nvSpPr>
        <p:spPr>
          <a:xfrm>
            <a:off x="1763688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6A4930-D427-D243-8260-A8AB920B30A5}"/>
              </a:ext>
            </a:extLst>
          </p:cNvPr>
          <p:cNvSpPr/>
          <p:nvPr/>
        </p:nvSpPr>
        <p:spPr>
          <a:xfrm>
            <a:off x="1763688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0B51A4-FFCE-5C4A-8EEF-064BED302C54}"/>
              </a:ext>
            </a:extLst>
          </p:cNvPr>
          <p:cNvSpPr/>
          <p:nvPr/>
        </p:nvSpPr>
        <p:spPr>
          <a:xfrm>
            <a:off x="1763688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4D2DB0D-43E1-0C4B-8708-41271258CA7B}"/>
              </a:ext>
            </a:extLst>
          </p:cNvPr>
          <p:cNvSpPr/>
          <p:nvPr/>
        </p:nvSpPr>
        <p:spPr>
          <a:xfrm>
            <a:off x="1763688" y="17728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10F623-2838-844D-BBE2-6814ADCEAC4D}"/>
              </a:ext>
            </a:extLst>
          </p:cNvPr>
          <p:cNvSpPr/>
          <p:nvPr/>
        </p:nvSpPr>
        <p:spPr>
          <a:xfrm>
            <a:off x="1763688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20C1EB2-5EB5-D344-B006-D946BE136001}"/>
              </a:ext>
            </a:extLst>
          </p:cNvPr>
          <p:cNvSpPr/>
          <p:nvPr/>
        </p:nvSpPr>
        <p:spPr>
          <a:xfrm>
            <a:off x="1763688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1 つの角を切り取った四角形 9">
            <a:extLst>
              <a:ext uri="{FF2B5EF4-FFF2-40B4-BE49-F238E27FC236}">
                <a16:creationId xmlns:a16="http://schemas.microsoft.com/office/drawing/2014/main" id="{C3CBD8D6-643D-C24F-9C2F-5F9D40A2656C}"/>
              </a:ext>
            </a:extLst>
          </p:cNvPr>
          <p:cNvSpPr/>
          <p:nvPr/>
        </p:nvSpPr>
        <p:spPr>
          <a:xfrm>
            <a:off x="539552" y="292494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4AF33FA-CAAE-6D42-A505-B1CF2EEBBD84}"/>
              </a:ext>
            </a:extLst>
          </p:cNvPr>
          <p:cNvCxnSpPr>
            <a:stCxn id="10" idx="0"/>
          </p:cNvCxnSpPr>
          <p:nvPr/>
        </p:nvCxnSpPr>
        <p:spPr>
          <a:xfrm>
            <a:off x="1403648" y="30689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0166B2CD-538A-CE4C-9867-B555A5C17D91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 flipV="1">
            <a:off x="3203848" y="1952836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CAE01AE-4FF8-654A-9107-AD2B8274040B}"/>
              </a:ext>
            </a:extLst>
          </p:cNvPr>
          <p:cNvSpPr/>
          <p:nvPr/>
        </p:nvSpPr>
        <p:spPr>
          <a:xfrm>
            <a:off x="1907704" y="908720"/>
            <a:ext cx="88197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B20D84-B298-3A4D-A1B1-1FEBF44B66DB}"/>
              </a:ext>
            </a:extLst>
          </p:cNvPr>
          <p:cNvSpPr txBox="1"/>
          <p:nvPr/>
        </p:nvSpPr>
        <p:spPr>
          <a:xfrm>
            <a:off x="1259632" y="141277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a</a:t>
            </a:r>
            <a:r>
              <a:rPr lang="ja-JP" altLang="en-US" sz="1400"/>
              <a:t>の指す内容がコピーされる</a:t>
            </a:r>
            <a:endParaRPr kumimoji="1" lang="ja-JP" altLang="en-US" sz="1400"/>
          </a:p>
        </p:txBody>
      </p:sp>
      <p:sp>
        <p:nvSpPr>
          <p:cNvPr id="15" name="1 つの角を切り取った四角形 14">
            <a:extLst>
              <a:ext uri="{FF2B5EF4-FFF2-40B4-BE49-F238E27FC236}">
                <a16:creationId xmlns:a16="http://schemas.microsoft.com/office/drawing/2014/main" id="{C0232879-556C-6047-A219-DBDA4BF6C026}"/>
              </a:ext>
            </a:extLst>
          </p:cNvPr>
          <p:cNvSpPr/>
          <p:nvPr/>
        </p:nvSpPr>
        <p:spPr>
          <a:xfrm>
            <a:off x="539552" y="328498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2808D7F-AFCA-3841-8233-4493596A1C4A}"/>
              </a:ext>
            </a:extLst>
          </p:cNvPr>
          <p:cNvCxnSpPr>
            <a:stCxn id="15" idx="0"/>
          </p:cNvCxnSpPr>
          <p:nvPr/>
        </p:nvCxnSpPr>
        <p:spPr>
          <a:xfrm>
            <a:off x="1403648" y="34290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AC0679E8-2514-344A-97D3-779D72FDAA02}"/>
              </a:ext>
            </a:extLst>
          </p:cNvPr>
          <p:cNvCxnSpPr>
            <a:cxnSpLocks/>
          </p:cNvCxnSpPr>
          <p:nvPr/>
        </p:nvCxnSpPr>
        <p:spPr>
          <a:xfrm flipV="1">
            <a:off x="3275856" y="1916832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2FBAA8F-31CE-CA44-95C6-D79056FFF08E}"/>
              </a:ext>
            </a:extLst>
          </p:cNvPr>
          <p:cNvSpPr/>
          <p:nvPr/>
        </p:nvSpPr>
        <p:spPr>
          <a:xfrm>
            <a:off x="6084168" y="908720"/>
            <a:ext cx="130035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b[1] = 4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7F353C8-37EC-694F-A8FB-1E0B1792AA5B}"/>
              </a:ext>
            </a:extLst>
          </p:cNvPr>
          <p:cNvSpPr/>
          <p:nvPr/>
        </p:nvSpPr>
        <p:spPr>
          <a:xfrm>
            <a:off x="6300192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A7FA353-F8A2-734A-8C6D-6EB10115607D}"/>
              </a:ext>
            </a:extLst>
          </p:cNvPr>
          <p:cNvSpPr/>
          <p:nvPr/>
        </p:nvSpPr>
        <p:spPr>
          <a:xfrm>
            <a:off x="6300192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C95C70F-F3B9-3B41-8AF0-B6961A972ACA}"/>
              </a:ext>
            </a:extLst>
          </p:cNvPr>
          <p:cNvSpPr/>
          <p:nvPr/>
        </p:nvSpPr>
        <p:spPr>
          <a:xfrm>
            <a:off x="6300192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7412FDC-CC97-7641-A0A5-5EA1D05D3244}"/>
              </a:ext>
            </a:extLst>
          </p:cNvPr>
          <p:cNvSpPr/>
          <p:nvPr/>
        </p:nvSpPr>
        <p:spPr>
          <a:xfrm>
            <a:off x="6300192" y="17728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36E56A2-9C93-FB46-8E09-23269F7FC21D}"/>
              </a:ext>
            </a:extLst>
          </p:cNvPr>
          <p:cNvSpPr/>
          <p:nvPr/>
        </p:nvSpPr>
        <p:spPr>
          <a:xfrm>
            <a:off x="6300192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DCA0461-3F46-3A4F-9F24-C8D3753C6F83}"/>
              </a:ext>
            </a:extLst>
          </p:cNvPr>
          <p:cNvSpPr/>
          <p:nvPr/>
        </p:nvSpPr>
        <p:spPr>
          <a:xfrm>
            <a:off x="6300192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>
            <a:extLst>
              <a:ext uri="{FF2B5EF4-FFF2-40B4-BE49-F238E27FC236}">
                <a16:creationId xmlns:a16="http://schemas.microsoft.com/office/drawing/2014/main" id="{5A690153-86A2-7948-8E74-78F2E72DACC9}"/>
              </a:ext>
            </a:extLst>
          </p:cNvPr>
          <p:cNvSpPr/>
          <p:nvPr/>
        </p:nvSpPr>
        <p:spPr>
          <a:xfrm>
            <a:off x="5076056" y="292494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129D039-F995-3242-84D2-CA8F20964491}"/>
              </a:ext>
            </a:extLst>
          </p:cNvPr>
          <p:cNvCxnSpPr>
            <a:cxnSpLocks/>
            <a:stCxn id="26" idx="0"/>
          </p:cNvCxnSpPr>
          <p:nvPr/>
        </p:nvCxnSpPr>
        <p:spPr>
          <a:xfrm>
            <a:off x="5940152" y="30689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 つの角を切り取った四角形 27">
            <a:extLst>
              <a:ext uri="{FF2B5EF4-FFF2-40B4-BE49-F238E27FC236}">
                <a16:creationId xmlns:a16="http://schemas.microsoft.com/office/drawing/2014/main" id="{D5E440BB-F24D-2846-90AA-789A413BAA44}"/>
              </a:ext>
            </a:extLst>
          </p:cNvPr>
          <p:cNvSpPr/>
          <p:nvPr/>
        </p:nvSpPr>
        <p:spPr>
          <a:xfrm>
            <a:off x="5076056" y="328498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F78A1CD-72A0-364C-A2BB-30F917DEA31E}"/>
              </a:ext>
            </a:extLst>
          </p:cNvPr>
          <p:cNvCxnSpPr>
            <a:stCxn id="28" idx="0"/>
          </p:cNvCxnSpPr>
          <p:nvPr/>
        </p:nvCxnSpPr>
        <p:spPr>
          <a:xfrm>
            <a:off x="5940152" y="34290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9F438852-8951-864E-ADDA-0DC105DF9D3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740352" y="1916832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>
            <a:extLst>
              <a:ext uri="{FF2B5EF4-FFF2-40B4-BE49-F238E27FC236}">
                <a16:creationId xmlns:a16="http://schemas.microsoft.com/office/drawing/2014/main" id="{01863308-FEDE-AC46-B806-2B0665C78C41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rot="10800000" flipV="1">
            <a:off x="6300192" y="1952836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E7829A6-F61A-F04E-A7A2-B874566AEE85}"/>
              </a:ext>
            </a:extLst>
          </p:cNvPr>
          <p:cNvSpPr txBox="1"/>
          <p:nvPr/>
        </p:nvSpPr>
        <p:spPr>
          <a:xfrm>
            <a:off x="5724128" y="141277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b</a:t>
            </a:r>
            <a:r>
              <a:rPr lang="ja-JP" altLang="en-US" sz="1400"/>
              <a:t>を通じてリストを修正する</a:t>
            </a:r>
            <a:endParaRPr kumimoji="1" lang="ja-JP" altLang="en-US" sz="1400"/>
          </a:p>
        </p:txBody>
      </p:sp>
      <p:sp>
        <p:nvSpPr>
          <p:cNvPr id="33" name="右矢印 32">
            <a:extLst>
              <a:ext uri="{FF2B5EF4-FFF2-40B4-BE49-F238E27FC236}">
                <a16:creationId xmlns:a16="http://schemas.microsoft.com/office/drawing/2014/main" id="{851E8528-BAB1-B24E-AC95-5E7239718A95}"/>
              </a:ext>
            </a:extLst>
          </p:cNvPr>
          <p:cNvSpPr/>
          <p:nvPr/>
        </p:nvSpPr>
        <p:spPr>
          <a:xfrm>
            <a:off x="4355976" y="2492896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矢印 33">
            <a:extLst>
              <a:ext uri="{FF2B5EF4-FFF2-40B4-BE49-F238E27FC236}">
                <a16:creationId xmlns:a16="http://schemas.microsoft.com/office/drawing/2014/main" id="{9C1F0A08-A69D-AB49-BA8F-E2F1A6D910B7}"/>
              </a:ext>
            </a:extLst>
          </p:cNvPr>
          <p:cNvSpPr/>
          <p:nvPr/>
        </p:nvSpPr>
        <p:spPr>
          <a:xfrm rot="8100000">
            <a:off x="4405084" y="4162184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15D80E9-9B3F-D345-8473-76E0BA2828A5}"/>
              </a:ext>
            </a:extLst>
          </p:cNvPr>
          <p:cNvSpPr/>
          <p:nvPr/>
        </p:nvSpPr>
        <p:spPr>
          <a:xfrm>
            <a:off x="1619672" y="4293096"/>
            <a:ext cx="171874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ja-JP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=&gt; 4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3DE13A8-6B21-7341-A0C7-5F84F609CD31}"/>
              </a:ext>
            </a:extLst>
          </p:cNvPr>
          <p:cNvSpPr/>
          <p:nvPr/>
        </p:nvSpPr>
        <p:spPr>
          <a:xfrm>
            <a:off x="1835696" y="55892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C0C70C0-2C5A-9342-BF6C-0B699610546A}"/>
              </a:ext>
            </a:extLst>
          </p:cNvPr>
          <p:cNvSpPr/>
          <p:nvPr/>
        </p:nvSpPr>
        <p:spPr>
          <a:xfrm>
            <a:off x="1835696" y="59492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0E1AFC7-82F1-A940-8625-3B853F2EAC15}"/>
              </a:ext>
            </a:extLst>
          </p:cNvPr>
          <p:cNvSpPr/>
          <p:nvPr/>
        </p:nvSpPr>
        <p:spPr>
          <a:xfrm>
            <a:off x="1835696" y="63093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5CF70C6-6B39-164D-B5D5-7D50F093E9E2}"/>
              </a:ext>
            </a:extLst>
          </p:cNvPr>
          <p:cNvSpPr/>
          <p:nvPr/>
        </p:nvSpPr>
        <p:spPr>
          <a:xfrm>
            <a:off x="1835696" y="48691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437855D-5242-3C44-A998-90006C400893}"/>
              </a:ext>
            </a:extLst>
          </p:cNvPr>
          <p:cNvSpPr/>
          <p:nvPr/>
        </p:nvSpPr>
        <p:spPr>
          <a:xfrm>
            <a:off x="1835696" y="52292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A7B69FD-FC1C-BE47-B175-127DF5867A96}"/>
              </a:ext>
            </a:extLst>
          </p:cNvPr>
          <p:cNvSpPr/>
          <p:nvPr/>
        </p:nvSpPr>
        <p:spPr>
          <a:xfrm>
            <a:off x="1835696" y="48691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1 つの角を切り取った四角形 42">
            <a:extLst>
              <a:ext uri="{FF2B5EF4-FFF2-40B4-BE49-F238E27FC236}">
                <a16:creationId xmlns:a16="http://schemas.microsoft.com/office/drawing/2014/main" id="{75F4FE47-F1EF-BB4C-BEEC-283D47016BD0}"/>
              </a:ext>
            </a:extLst>
          </p:cNvPr>
          <p:cNvSpPr/>
          <p:nvPr/>
        </p:nvSpPr>
        <p:spPr>
          <a:xfrm>
            <a:off x="611560" y="60212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1DFFA23-D11F-5547-8801-2BB572A8B2A3}"/>
              </a:ext>
            </a:extLst>
          </p:cNvPr>
          <p:cNvCxnSpPr>
            <a:cxnSpLocks/>
            <a:stCxn id="43" idx="0"/>
          </p:cNvCxnSpPr>
          <p:nvPr/>
        </p:nvCxnSpPr>
        <p:spPr>
          <a:xfrm>
            <a:off x="1475656" y="61653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 つの角を切り取った四角形 44">
            <a:extLst>
              <a:ext uri="{FF2B5EF4-FFF2-40B4-BE49-F238E27FC236}">
                <a16:creationId xmlns:a16="http://schemas.microsoft.com/office/drawing/2014/main" id="{D7B20CF6-ADCB-8446-802A-B1112C57CC6B}"/>
              </a:ext>
            </a:extLst>
          </p:cNvPr>
          <p:cNvSpPr/>
          <p:nvPr/>
        </p:nvSpPr>
        <p:spPr>
          <a:xfrm>
            <a:off x="611560" y="63813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9E874F6-72EF-E944-A838-1431A0A3C2B1}"/>
              </a:ext>
            </a:extLst>
          </p:cNvPr>
          <p:cNvCxnSpPr>
            <a:stCxn id="45" idx="0"/>
          </p:cNvCxnSpPr>
          <p:nvPr/>
        </p:nvCxnSpPr>
        <p:spPr>
          <a:xfrm>
            <a:off x="1475656" y="65253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>
            <a:extLst>
              <a:ext uri="{FF2B5EF4-FFF2-40B4-BE49-F238E27FC236}">
                <a16:creationId xmlns:a16="http://schemas.microsoft.com/office/drawing/2014/main" id="{9BBBA99C-EB39-D641-B34F-4C3BFB90F19C}"/>
              </a:ext>
            </a:extLst>
          </p:cNvPr>
          <p:cNvCxnSpPr>
            <a:cxnSpLocks/>
            <a:stCxn id="37" idx="3"/>
            <a:endCxn id="40" idx="3"/>
          </p:cNvCxnSpPr>
          <p:nvPr/>
        </p:nvCxnSpPr>
        <p:spPr>
          <a:xfrm flipV="1">
            <a:off x="3275856" y="5049180"/>
            <a:ext cx="12700" cy="1080120"/>
          </a:xfrm>
          <a:prstGeom prst="bentConnector3">
            <a:avLst>
              <a:gd name="adj1" fmla="val 292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>
            <a:extLst>
              <a:ext uri="{FF2B5EF4-FFF2-40B4-BE49-F238E27FC236}">
                <a16:creationId xmlns:a16="http://schemas.microsoft.com/office/drawing/2014/main" id="{4D9FC3BF-A26C-974C-9136-C466F8B24148}"/>
              </a:ext>
            </a:extLst>
          </p:cNvPr>
          <p:cNvCxnSpPr>
            <a:cxnSpLocks/>
            <a:stCxn id="40" idx="1"/>
            <a:endCxn id="41" idx="1"/>
          </p:cNvCxnSpPr>
          <p:nvPr/>
        </p:nvCxnSpPr>
        <p:spPr>
          <a:xfrm rot="10800000" flipV="1">
            <a:off x="1835696" y="5049180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3B4BFAB-DFAB-4B4A-9807-D72B29F174F8}"/>
              </a:ext>
            </a:extLst>
          </p:cNvPr>
          <p:cNvSpPr txBox="1"/>
          <p:nvPr/>
        </p:nvSpPr>
        <p:spPr>
          <a:xfrm>
            <a:off x="3995936" y="5301208"/>
            <a:ext cx="421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この時、</a:t>
            </a:r>
            <a:r>
              <a:rPr kumimoji="1" lang="en-US" altLang="ja-JP"/>
              <a:t>a</a:t>
            </a:r>
            <a:r>
              <a:rPr kumimoji="1" lang="ja-JP" altLang="en-US"/>
              <a:t>の指す先も書き換わっている</a:t>
            </a:r>
            <a:endParaRPr kumimoji="1" lang="en-US" altLang="ja-JP"/>
          </a:p>
          <a:p>
            <a:r>
              <a:rPr lang="en-US" altLang="ja-JP"/>
              <a:t>(</a:t>
            </a:r>
            <a:r>
              <a:rPr lang="ja-JP" altLang="en-US"/>
              <a:t>同じリストを共有しているから</a:t>
            </a:r>
            <a:r>
              <a:rPr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47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29D9BD-9F28-0E46-B07C-9EB819500C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タプルとは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A7F396-C620-8E46-B3CD-4C6549E2B461}"/>
              </a:ext>
            </a:extLst>
          </p:cNvPr>
          <p:cNvSpPr txBox="1"/>
          <p:nvPr/>
        </p:nvSpPr>
        <p:spPr>
          <a:xfrm>
            <a:off x="179512" y="1268760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複数の値をまとめて管理するデータ構造</a:t>
            </a:r>
            <a:endParaRPr kumimoji="1" lang="ja-JP" altLang="en-US" sz="3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8C56C8-D37D-1642-9016-CA3D498107EB}"/>
              </a:ext>
            </a:extLst>
          </p:cNvPr>
          <p:cNvSpPr txBox="1"/>
          <p:nvPr/>
        </p:nvSpPr>
        <p:spPr>
          <a:xfrm>
            <a:off x="395536" y="306896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カンマで区切る</a:t>
            </a:r>
            <a:endParaRPr kumimoji="1" lang="ja-JP" altLang="en-US" sz="3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F65FC2-EAA8-BB41-A1AA-20C23FFEDD4D}"/>
              </a:ext>
            </a:extLst>
          </p:cNvPr>
          <p:cNvSpPr txBox="1"/>
          <p:nvPr/>
        </p:nvSpPr>
        <p:spPr>
          <a:xfrm>
            <a:off x="1979712" y="1988840"/>
            <a:ext cx="46671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/>
              <a:t>値</a:t>
            </a:r>
            <a:r>
              <a:rPr kumimoji="1" lang="en-US" altLang="ja-JP" sz="6600" dirty="0"/>
              <a:t>1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2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3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35540F-2C8C-2742-B855-715CB2AF12EB}"/>
              </a:ext>
            </a:extLst>
          </p:cNvPr>
          <p:cNvSpPr txBox="1"/>
          <p:nvPr/>
        </p:nvSpPr>
        <p:spPr>
          <a:xfrm>
            <a:off x="1763688" y="3933056"/>
            <a:ext cx="52314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solidFill>
                  <a:srgbClr val="FF0000"/>
                </a:solidFill>
              </a:rPr>
              <a:t>(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1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2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3</a:t>
            </a:r>
            <a:r>
              <a:rPr kumimoji="1" lang="en-US" altLang="ja-JP" sz="6600" dirty="0">
                <a:solidFill>
                  <a:srgbClr val="FF0000"/>
                </a:solidFill>
              </a:rPr>
              <a:t>)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71D7750-86AB-1644-84EA-CF16617DEC11}"/>
              </a:ext>
            </a:extLst>
          </p:cNvPr>
          <p:cNvSpPr txBox="1"/>
          <p:nvPr/>
        </p:nvSpPr>
        <p:spPr>
          <a:xfrm>
            <a:off x="467544" y="530120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丸括弧で</a:t>
            </a:r>
            <a:r>
              <a:rPr kumimoji="1" lang="ja-JP" altLang="en-US" sz="3600" dirty="0">
                <a:solidFill>
                  <a:srgbClr val="FF0000"/>
                </a:solidFill>
              </a:rPr>
              <a:t>囲んでも良い</a:t>
            </a:r>
          </a:p>
        </p:txBody>
      </p:sp>
    </p:spTree>
    <p:extLst>
      <p:ext uri="{BB962C8B-B14F-4D97-AF65-F5344CB8AC3E}">
        <p14:creationId xmlns:p14="http://schemas.microsoft.com/office/powerpoint/2010/main" val="4200846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72886B7-2430-0042-B11B-480E55F28C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タプルとリストの違い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502FC62-7517-8E4C-ACF3-C1B053F25BD1}"/>
              </a:ext>
            </a:extLst>
          </p:cNvPr>
          <p:cNvSpPr txBox="1"/>
          <p:nvPr/>
        </p:nvSpPr>
        <p:spPr>
          <a:xfrm>
            <a:off x="323528" y="1412776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タプルは修正できない</a:t>
            </a:r>
          </a:p>
        </p:txBody>
      </p:sp>
    </p:spTree>
    <p:extLst>
      <p:ext uri="{BB962C8B-B14F-4D97-AF65-F5344CB8AC3E}">
        <p14:creationId xmlns:p14="http://schemas.microsoft.com/office/powerpoint/2010/main" val="99071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56D32E-05B2-6C4E-A1C6-0E94D7850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C64273-E28B-F440-85A4-79B12FC99741}"/>
              </a:ext>
            </a:extLst>
          </p:cNvPr>
          <p:cNvSpPr txBox="1"/>
          <p:nvPr/>
        </p:nvSpPr>
        <p:spPr>
          <a:xfrm>
            <a:off x="1115616" y="177281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リストとタプル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79850A-2F57-BD48-8815-D10750D61831}"/>
              </a:ext>
            </a:extLst>
          </p:cNvPr>
          <p:cNvSpPr txBox="1"/>
          <p:nvPr/>
        </p:nvSpPr>
        <p:spPr>
          <a:xfrm>
            <a:off x="1115616" y="2564904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値のコピーとリストのコピー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9F36FE-BF4D-874B-AAAA-885EDBF9B6BF}"/>
              </a:ext>
            </a:extLst>
          </p:cNvPr>
          <p:cNvSpPr txBox="1"/>
          <p:nvPr/>
        </p:nvSpPr>
        <p:spPr>
          <a:xfrm>
            <a:off x="1115616" y="335699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参照の値渡し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73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98E96DB-F416-8B4E-81B0-D4BF18CFAD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リストとは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9512" y="1556792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複数の値をまとめて管理するデータ構造</a:t>
            </a:r>
            <a:endParaRPr kumimoji="1" lang="ja-JP" altLang="en-US" sz="3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3528" y="5085184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角かっこで囲み、カンマで区切る</a:t>
            </a:r>
            <a:endParaRPr kumimoji="1" lang="ja-JP" altLang="en-US" sz="36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91680" y="2924944"/>
            <a:ext cx="52314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solidFill>
                  <a:srgbClr val="FF0000"/>
                </a:solidFill>
              </a:rPr>
              <a:t>[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1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2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3</a:t>
            </a:r>
            <a:r>
              <a:rPr kumimoji="1" lang="en-US" altLang="ja-JP" sz="6600" dirty="0">
                <a:solidFill>
                  <a:srgbClr val="FF0000"/>
                </a:solidFill>
              </a:rPr>
              <a:t>]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1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リストの例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04" y="112474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なんでもリストにできる</a:t>
            </a:r>
            <a:endParaRPr kumimoji="1"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1115616" y="1988840"/>
            <a:ext cx="257403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67944" y="206084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整数のリスト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115616" y="3212976"/>
            <a:ext cx="3983783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6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ja-JP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64088" y="328498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文字列のリスト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9512" y="4365104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異なる種類のデータを混ぜることができる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115616" y="5157192"/>
            <a:ext cx="36004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6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ja-JP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779912" y="594928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文字列と整数と浮動小数のリスト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931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リストの操作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42640" y="3501008"/>
            <a:ext cx="3477234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a = [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ja-JP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504" y="270892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リストを変数に代入できる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6F97E-1546-E04D-8EF7-0B2E6080CD46}"/>
              </a:ext>
            </a:extLst>
          </p:cNvPr>
          <p:cNvSpPr txBox="1"/>
          <p:nvPr/>
        </p:nvSpPr>
        <p:spPr>
          <a:xfrm>
            <a:off x="179512" y="4509120"/>
            <a:ext cx="4370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len</a:t>
            </a:r>
            <a:r>
              <a:rPr kumimoji="1" lang="ja-JP" altLang="en-US" sz="3200" dirty="0"/>
              <a:t>で長さを取得できる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06758E9-7643-6D43-B26A-8E1C3A01962A}"/>
              </a:ext>
            </a:extLst>
          </p:cNvPr>
          <p:cNvSpPr/>
          <p:nvPr/>
        </p:nvSpPr>
        <p:spPr>
          <a:xfrm>
            <a:off x="251520" y="5373216"/>
            <a:ext cx="194421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765FBB8-6C06-8C44-9B1D-FD3F56947A10}"/>
              </a:ext>
            </a:extLst>
          </p:cNvPr>
          <p:cNvSpPr/>
          <p:nvPr/>
        </p:nvSpPr>
        <p:spPr>
          <a:xfrm>
            <a:off x="179512" y="1772816"/>
            <a:ext cx="4079963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 + [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6FC85D-56D4-0041-8034-BD9E4001F834}"/>
              </a:ext>
            </a:extLst>
          </p:cNvPr>
          <p:cNvSpPr txBox="1"/>
          <p:nvPr/>
        </p:nvSpPr>
        <p:spPr>
          <a:xfrm>
            <a:off x="107504" y="105273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リストは結合できる</a:t>
            </a:r>
            <a:endParaRPr kumimoji="1" lang="ja-JP" altLang="en-US" sz="32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DB0B2B0-8284-6A4B-B3D5-88428438DA27}"/>
              </a:ext>
            </a:extLst>
          </p:cNvPr>
          <p:cNvSpPr/>
          <p:nvPr/>
        </p:nvSpPr>
        <p:spPr>
          <a:xfrm>
            <a:off x="5148064" y="1772816"/>
            <a:ext cx="3430747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C4E04B31-2D00-1140-8821-1E2360084B7B}"/>
              </a:ext>
            </a:extLst>
          </p:cNvPr>
          <p:cNvSpPr/>
          <p:nvPr/>
        </p:nvSpPr>
        <p:spPr>
          <a:xfrm>
            <a:off x="4499992" y="1844824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14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5BBC973-CA40-4D4B-B618-433EA1A284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リストへのアクセス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435CF03-CF72-EA48-A31A-2812BEC5124D}"/>
              </a:ext>
            </a:extLst>
          </p:cNvPr>
          <p:cNvSpPr/>
          <p:nvPr/>
        </p:nvSpPr>
        <p:spPr>
          <a:xfrm>
            <a:off x="251520" y="1196752"/>
            <a:ext cx="3477234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a = [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ja-JP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8DF915-6FD7-8940-9CC6-C8094C95DA24}"/>
              </a:ext>
            </a:extLst>
          </p:cNvPr>
          <p:cNvSpPr txBox="1"/>
          <p:nvPr/>
        </p:nvSpPr>
        <p:spPr>
          <a:xfrm>
            <a:off x="179512" y="2060848"/>
            <a:ext cx="6529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リスト名</a:t>
            </a:r>
            <a:r>
              <a:rPr kumimoji="1" lang="en-US" altLang="ja-JP" sz="2800"/>
              <a:t>[</a:t>
            </a:r>
            <a:r>
              <a:rPr kumimoji="1" lang="ja-JP" altLang="en-US" sz="2800"/>
              <a:t>番号</a:t>
            </a:r>
            <a:r>
              <a:rPr kumimoji="1" lang="en-US" altLang="ja-JP" sz="2800"/>
              <a:t>]</a:t>
            </a:r>
            <a:r>
              <a:rPr kumimoji="1" lang="ja-JP" altLang="en-US" sz="2800"/>
              <a:t>で要素にアクセスできる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1357732-CE0E-7743-82FB-679E4D1838A1}"/>
              </a:ext>
            </a:extLst>
          </p:cNvPr>
          <p:cNvSpPr/>
          <p:nvPr/>
        </p:nvSpPr>
        <p:spPr>
          <a:xfrm>
            <a:off x="251520" y="2852936"/>
            <a:ext cx="1172116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E9E155C2-F8A9-A849-A8ED-CB859248F668}"/>
              </a:ext>
            </a:extLst>
          </p:cNvPr>
          <p:cNvSpPr/>
          <p:nvPr/>
        </p:nvSpPr>
        <p:spPr>
          <a:xfrm>
            <a:off x="1691680" y="2924944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1E63838-7C0D-8A4C-BC85-12825FD1E93A}"/>
              </a:ext>
            </a:extLst>
          </p:cNvPr>
          <p:cNvSpPr/>
          <p:nvPr/>
        </p:nvSpPr>
        <p:spPr>
          <a:xfrm>
            <a:off x="2411760" y="2852936"/>
            <a:ext cx="43152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ja-JP" altLang="en-US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4733187-DC2E-A44E-9A2D-1851684FCE07}"/>
              </a:ext>
            </a:extLst>
          </p:cNvPr>
          <p:cNvSpPr/>
          <p:nvPr/>
        </p:nvSpPr>
        <p:spPr>
          <a:xfrm>
            <a:off x="251520" y="5589240"/>
            <a:ext cx="2159566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 =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083759-BB7F-CA4E-AD55-F5BE31DBEADF}"/>
              </a:ext>
            </a:extLst>
          </p:cNvPr>
          <p:cNvSpPr txBox="1"/>
          <p:nvPr/>
        </p:nvSpPr>
        <p:spPr>
          <a:xfrm>
            <a:off x="107504" y="5013176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リストの要素を書き換えることができる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44CA33-10C9-2542-94F9-74C8AD8555AA}"/>
              </a:ext>
            </a:extLst>
          </p:cNvPr>
          <p:cNvSpPr/>
          <p:nvPr/>
        </p:nvSpPr>
        <p:spPr>
          <a:xfrm>
            <a:off x="3275856" y="5589240"/>
            <a:ext cx="339387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[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4CCEE2B9-8588-C54B-B6C9-363FFE1797A6}"/>
              </a:ext>
            </a:extLst>
          </p:cNvPr>
          <p:cNvSpPr/>
          <p:nvPr/>
        </p:nvSpPr>
        <p:spPr>
          <a:xfrm>
            <a:off x="2555776" y="5661248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C712561-02AE-BC4A-B602-0AC6F202B510}"/>
              </a:ext>
            </a:extLst>
          </p:cNvPr>
          <p:cNvSpPr txBox="1"/>
          <p:nvPr/>
        </p:nvSpPr>
        <p:spPr>
          <a:xfrm>
            <a:off x="179512" y="3645024"/>
            <a:ext cx="6288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括弧の中の数字を</a:t>
            </a:r>
            <a:r>
              <a:rPr kumimoji="1" lang="ja-JP" altLang="en-US" sz="2800">
                <a:solidFill>
                  <a:srgbClr val="FF0000"/>
                </a:solidFill>
              </a:rPr>
              <a:t>インデックス</a:t>
            </a:r>
            <a:r>
              <a:rPr kumimoji="1" lang="ja-JP" altLang="en-US" sz="2800"/>
              <a:t>と呼ぶ</a:t>
            </a:r>
            <a:endParaRPr kumimoji="1" lang="en-US" altLang="ja-JP" sz="2800"/>
          </a:p>
          <a:p>
            <a:r>
              <a:rPr lang="en-US" altLang="ja-JP" sz="2800"/>
              <a:t>(0</a:t>
            </a:r>
            <a:r>
              <a:rPr lang="ja-JP" altLang="en-US" sz="2800"/>
              <a:t>スタートなのに注意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79545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A85B767-A9F3-AB41-A828-76BA57979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メモリ上でのリストの表現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4E4B958-7F33-D14B-86AF-1AF0B4A5EC2D}"/>
              </a:ext>
            </a:extLst>
          </p:cNvPr>
          <p:cNvSpPr/>
          <p:nvPr/>
        </p:nvSpPr>
        <p:spPr>
          <a:xfrm>
            <a:off x="2411760" y="1196752"/>
            <a:ext cx="3477234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a = [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ja-JP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058CFD-B7E9-A642-B7CF-33ECDFCB3FDF}"/>
              </a:ext>
            </a:extLst>
          </p:cNvPr>
          <p:cNvSpPr/>
          <p:nvPr/>
        </p:nvSpPr>
        <p:spPr>
          <a:xfrm>
            <a:off x="1475656" y="37890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8D97A6C-0BA4-824E-9134-C05DCE0D315C}"/>
              </a:ext>
            </a:extLst>
          </p:cNvPr>
          <p:cNvSpPr/>
          <p:nvPr/>
        </p:nvSpPr>
        <p:spPr>
          <a:xfrm>
            <a:off x="1475656" y="41490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CE51CBC-5D2B-2346-A3AA-CDEBEE7636D9}"/>
              </a:ext>
            </a:extLst>
          </p:cNvPr>
          <p:cNvSpPr/>
          <p:nvPr/>
        </p:nvSpPr>
        <p:spPr>
          <a:xfrm>
            <a:off x="1475656" y="45091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1C233BA-E1AF-A24B-96F6-9369BF6F889F}"/>
              </a:ext>
            </a:extLst>
          </p:cNvPr>
          <p:cNvSpPr/>
          <p:nvPr/>
        </p:nvSpPr>
        <p:spPr>
          <a:xfrm>
            <a:off x="1475656" y="48691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5D8FDA6-BAAE-F947-90F7-B7A426BDAE6F}"/>
              </a:ext>
            </a:extLst>
          </p:cNvPr>
          <p:cNvSpPr/>
          <p:nvPr/>
        </p:nvSpPr>
        <p:spPr>
          <a:xfrm>
            <a:off x="1475656" y="30689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0F128F3-DE15-304F-9184-630A74D762DE}"/>
              </a:ext>
            </a:extLst>
          </p:cNvPr>
          <p:cNvSpPr/>
          <p:nvPr/>
        </p:nvSpPr>
        <p:spPr>
          <a:xfrm>
            <a:off x="1475656" y="34290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C2B55E-D67E-CA48-9EB7-3A4DEFCBAEC2}"/>
              </a:ext>
            </a:extLst>
          </p:cNvPr>
          <p:cNvSpPr txBox="1"/>
          <p:nvPr/>
        </p:nvSpPr>
        <p:spPr>
          <a:xfrm>
            <a:off x="755576" y="30689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8BB29A-A0DA-E84D-B312-12165D9F0A62}"/>
              </a:ext>
            </a:extLst>
          </p:cNvPr>
          <p:cNvSpPr txBox="1"/>
          <p:nvPr/>
        </p:nvSpPr>
        <p:spPr>
          <a:xfrm>
            <a:off x="755576" y="34290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FE16CD-5201-3143-BF13-1E62CBDA60EB}"/>
              </a:ext>
            </a:extLst>
          </p:cNvPr>
          <p:cNvSpPr txBox="1"/>
          <p:nvPr/>
        </p:nvSpPr>
        <p:spPr>
          <a:xfrm>
            <a:off x="755576" y="37890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51921D-1E47-844D-9587-B38C1C83F594}"/>
              </a:ext>
            </a:extLst>
          </p:cNvPr>
          <p:cNvSpPr txBox="1"/>
          <p:nvPr/>
        </p:nvSpPr>
        <p:spPr>
          <a:xfrm>
            <a:off x="755576" y="414908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F825A44-E50E-8C49-893B-798BCBBE5A0D}"/>
              </a:ext>
            </a:extLst>
          </p:cNvPr>
          <p:cNvSpPr txBox="1"/>
          <p:nvPr/>
        </p:nvSpPr>
        <p:spPr>
          <a:xfrm>
            <a:off x="755576" y="45091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B6682AA-7F11-284C-B5B7-6BCCC19A6234}"/>
              </a:ext>
            </a:extLst>
          </p:cNvPr>
          <p:cNvSpPr txBox="1"/>
          <p:nvPr/>
        </p:nvSpPr>
        <p:spPr>
          <a:xfrm>
            <a:off x="755576" y="48691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5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8B5E711-6A17-B04F-AA4C-0964326B506B}"/>
              </a:ext>
            </a:extLst>
          </p:cNvPr>
          <p:cNvSpPr/>
          <p:nvPr/>
        </p:nvSpPr>
        <p:spPr>
          <a:xfrm>
            <a:off x="1475656" y="30689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6CB1B7D-15E3-9243-AD3C-EA4F5CCA7D83}"/>
              </a:ext>
            </a:extLst>
          </p:cNvPr>
          <p:cNvSpPr txBox="1"/>
          <p:nvPr/>
        </p:nvSpPr>
        <p:spPr>
          <a:xfrm>
            <a:off x="323528" y="227687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メモリ上にリストが作成される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D7E146A-1445-EF4C-B522-FDB5B0CB3C20}"/>
              </a:ext>
            </a:extLst>
          </p:cNvPr>
          <p:cNvSpPr/>
          <p:nvPr/>
        </p:nvSpPr>
        <p:spPr>
          <a:xfrm>
            <a:off x="6372200" y="37170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1FC296C-71B2-7243-8DEC-12FA79348B4F}"/>
              </a:ext>
            </a:extLst>
          </p:cNvPr>
          <p:cNvSpPr/>
          <p:nvPr/>
        </p:nvSpPr>
        <p:spPr>
          <a:xfrm>
            <a:off x="6372200" y="40770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6F08C6C-6476-354F-8C5B-282F1667CE8B}"/>
              </a:ext>
            </a:extLst>
          </p:cNvPr>
          <p:cNvSpPr/>
          <p:nvPr/>
        </p:nvSpPr>
        <p:spPr>
          <a:xfrm>
            <a:off x="6372200" y="44371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B768D98-51BC-984B-989F-3017B457F0B9}"/>
              </a:ext>
            </a:extLst>
          </p:cNvPr>
          <p:cNvSpPr/>
          <p:nvPr/>
        </p:nvSpPr>
        <p:spPr>
          <a:xfrm>
            <a:off x="6372200" y="47971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D5FABB5-52E2-7A4B-8A3F-E25A1938305F}"/>
              </a:ext>
            </a:extLst>
          </p:cNvPr>
          <p:cNvSpPr/>
          <p:nvPr/>
        </p:nvSpPr>
        <p:spPr>
          <a:xfrm>
            <a:off x="6372200" y="29969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2B88606-3231-B94C-BCD0-173006D1A1C1}"/>
              </a:ext>
            </a:extLst>
          </p:cNvPr>
          <p:cNvSpPr/>
          <p:nvPr/>
        </p:nvSpPr>
        <p:spPr>
          <a:xfrm>
            <a:off x="6372200" y="33569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352D1CC-136D-3243-AC98-6097651103F2}"/>
              </a:ext>
            </a:extLst>
          </p:cNvPr>
          <p:cNvSpPr/>
          <p:nvPr/>
        </p:nvSpPr>
        <p:spPr>
          <a:xfrm>
            <a:off x="6372200" y="2996952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0AD966-644E-B047-A118-DDA6E7CEF864}"/>
              </a:ext>
            </a:extLst>
          </p:cNvPr>
          <p:cNvSpPr txBox="1"/>
          <p:nvPr/>
        </p:nvSpPr>
        <p:spPr>
          <a:xfrm>
            <a:off x="4788024" y="220486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その先頭位置を指すラベルを作成する</a:t>
            </a:r>
          </a:p>
        </p:txBody>
      </p:sp>
      <p:sp>
        <p:nvSpPr>
          <p:cNvPr id="26" name="1 つの角を切り取った四角形 25">
            <a:extLst>
              <a:ext uri="{FF2B5EF4-FFF2-40B4-BE49-F238E27FC236}">
                <a16:creationId xmlns:a16="http://schemas.microsoft.com/office/drawing/2014/main" id="{715863D8-2B00-8441-8C82-103BE1AE9C3D}"/>
              </a:ext>
            </a:extLst>
          </p:cNvPr>
          <p:cNvSpPr/>
          <p:nvPr/>
        </p:nvSpPr>
        <p:spPr>
          <a:xfrm>
            <a:off x="5148064" y="4149080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72984E5-0056-0249-8FF2-47AC99274638}"/>
              </a:ext>
            </a:extLst>
          </p:cNvPr>
          <p:cNvCxnSpPr>
            <a:stCxn id="26" idx="0"/>
          </p:cNvCxnSpPr>
          <p:nvPr/>
        </p:nvCxnSpPr>
        <p:spPr>
          <a:xfrm>
            <a:off x="6012160" y="429309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DDD81743-4FE0-DC49-B4E9-38E7948D9C63}"/>
              </a:ext>
            </a:extLst>
          </p:cNvPr>
          <p:cNvCxnSpPr>
            <a:cxnSpLocks/>
            <a:stCxn id="19" idx="3"/>
            <a:endCxn id="22" idx="3"/>
          </p:cNvCxnSpPr>
          <p:nvPr/>
        </p:nvCxnSpPr>
        <p:spPr>
          <a:xfrm flipV="1">
            <a:off x="7812360" y="3176972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矢印 28">
            <a:extLst>
              <a:ext uri="{FF2B5EF4-FFF2-40B4-BE49-F238E27FC236}">
                <a16:creationId xmlns:a16="http://schemas.microsoft.com/office/drawing/2014/main" id="{C759BF12-D685-B54D-9824-1A7FDCF1B8CB}"/>
              </a:ext>
            </a:extLst>
          </p:cNvPr>
          <p:cNvSpPr/>
          <p:nvPr/>
        </p:nvSpPr>
        <p:spPr>
          <a:xfrm>
            <a:off x="4139952" y="3933056"/>
            <a:ext cx="360040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4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E0E20D-B575-204E-94EB-F4D9D3AD8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リストの要素の書き換え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0098B8D-13E7-BE4F-8A3D-BEEFA3356BA6}"/>
              </a:ext>
            </a:extLst>
          </p:cNvPr>
          <p:cNvSpPr/>
          <p:nvPr/>
        </p:nvSpPr>
        <p:spPr>
          <a:xfrm>
            <a:off x="1475656" y="40050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520A650-CEE4-2D49-85DB-FE484527C690}"/>
              </a:ext>
            </a:extLst>
          </p:cNvPr>
          <p:cNvSpPr/>
          <p:nvPr/>
        </p:nvSpPr>
        <p:spPr>
          <a:xfrm>
            <a:off x="1475656" y="43651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55B166D-4F40-0246-ADDC-6076F4683EAC}"/>
              </a:ext>
            </a:extLst>
          </p:cNvPr>
          <p:cNvSpPr/>
          <p:nvPr/>
        </p:nvSpPr>
        <p:spPr>
          <a:xfrm>
            <a:off x="1475656" y="47251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C44A367-30F7-B14E-AF2E-AB76E31E9CDD}"/>
              </a:ext>
            </a:extLst>
          </p:cNvPr>
          <p:cNvSpPr/>
          <p:nvPr/>
        </p:nvSpPr>
        <p:spPr>
          <a:xfrm>
            <a:off x="1475656" y="50851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85C681D-7A69-244B-85A4-6171425CB48D}"/>
              </a:ext>
            </a:extLst>
          </p:cNvPr>
          <p:cNvSpPr/>
          <p:nvPr/>
        </p:nvSpPr>
        <p:spPr>
          <a:xfrm>
            <a:off x="1475656" y="32849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63F677F-9A33-814D-8A3F-E6863A50C0B3}"/>
              </a:ext>
            </a:extLst>
          </p:cNvPr>
          <p:cNvSpPr/>
          <p:nvPr/>
        </p:nvSpPr>
        <p:spPr>
          <a:xfrm>
            <a:off x="1475656" y="36450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0DEC06-E3B1-7E4C-85D6-2AF1925A13C5}"/>
              </a:ext>
            </a:extLst>
          </p:cNvPr>
          <p:cNvSpPr/>
          <p:nvPr/>
        </p:nvSpPr>
        <p:spPr>
          <a:xfrm>
            <a:off x="1475656" y="328498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1 つの角を切り取った四角形 9">
            <a:extLst>
              <a:ext uri="{FF2B5EF4-FFF2-40B4-BE49-F238E27FC236}">
                <a16:creationId xmlns:a16="http://schemas.microsoft.com/office/drawing/2014/main" id="{9C11B64E-69BA-B842-B664-DB9C919B498F}"/>
              </a:ext>
            </a:extLst>
          </p:cNvPr>
          <p:cNvSpPr/>
          <p:nvPr/>
        </p:nvSpPr>
        <p:spPr>
          <a:xfrm>
            <a:off x="251520" y="443711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39A6A2D-1C83-D242-BFA3-3841D0B0CE46}"/>
              </a:ext>
            </a:extLst>
          </p:cNvPr>
          <p:cNvCxnSpPr>
            <a:stCxn id="10" idx="0"/>
          </p:cNvCxnSpPr>
          <p:nvPr/>
        </p:nvCxnSpPr>
        <p:spPr>
          <a:xfrm>
            <a:off x="1115616" y="458112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84B25199-3CA4-FC47-AC04-BF159D8A96D9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 flipV="1">
            <a:off x="2915816" y="3465004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2394C0B4-C101-D447-A499-758F643C272C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>
          <a:xfrm rot="10800000" flipV="1">
            <a:off x="1475656" y="346500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092C2C7-10BE-344F-BAD8-0AFC23377C59}"/>
              </a:ext>
            </a:extLst>
          </p:cNvPr>
          <p:cNvSpPr txBox="1"/>
          <p:nvPr/>
        </p:nvSpPr>
        <p:spPr>
          <a:xfrm>
            <a:off x="0" y="2492896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solidFill>
                  <a:srgbClr val="FF0000"/>
                </a:solidFill>
              </a:rPr>
              <a:t>リストの先頭</a:t>
            </a:r>
            <a:r>
              <a:rPr kumimoji="1" lang="ja-JP" altLang="en-US" sz="2000"/>
              <a:t>から</a:t>
            </a:r>
            <a:r>
              <a:rPr kumimoji="1" lang="ja-JP" altLang="en-US" sz="2000">
                <a:solidFill>
                  <a:srgbClr val="0070C0"/>
                </a:solidFill>
              </a:rPr>
              <a:t>二番目</a:t>
            </a:r>
            <a:r>
              <a:rPr kumimoji="1" lang="ja-JP" altLang="en-US" sz="2000"/>
              <a:t>の場所を探す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362C400-C9F6-9348-A56C-AF94AA8C2842}"/>
              </a:ext>
            </a:extLst>
          </p:cNvPr>
          <p:cNvSpPr/>
          <p:nvPr/>
        </p:nvSpPr>
        <p:spPr>
          <a:xfrm>
            <a:off x="3419872" y="1412776"/>
            <a:ext cx="2159566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CECD4AA9-87A3-5546-B745-6DF78181F509}"/>
              </a:ext>
            </a:extLst>
          </p:cNvPr>
          <p:cNvSpPr/>
          <p:nvPr/>
        </p:nvSpPr>
        <p:spPr>
          <a:xfrm>
            <a:off x="3995936" y="4005064"/>
            <a:ext cx="360040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0A2787A-A46B-7E48-8001-C37D68858996}"/>
              </a:ext>
            </a:extLst>
          </p:cNvPr>
          <p:cNvSpPr/>
          <p:nvPr/>
        </p:nvSpPr>
        <p:spPr>
          <a:xfrm>
            <a:off x="6300192" y="40050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3F7BD04-F8F2-3341-8BC3-6690C4EA9710}"/>
              </a:ext>
            </a:extLst>
          </p:cNvPr>
          <p:cNvSpPr/>
          <p:nvPr/>
        </p:nvSpPr>
        <p:spPr>
          <a:xfrm>
            <a:off x="6300192" y="43651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0D0AE50-E6E1-3F48-A65C-1500FAC526AB}"/>
              </a:ext>
            </a:extLst>
          </p:cNvPr>
          <p:cNvSpPr/>
          <p:nvPr/>
        </p:nvSpPr>
        <p:spPr>
          <a:xfrm>
            <a:off x="6300192" y="47251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5184797-800B-8045-B779-36AF311E73D9}"/>
              </a:ext>
            </a:extLst>
          </p:cNvPr>
          <p:cNvSpPr/>
          <p:nvPr/>
        </p:nvSpPr>
        <p:spPr>
          <a:xfrm>
            <a:off x="6300192" y="50851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174A6C5-EF0A-1D4C-97EB-E41DC98FE934}"/>
              </a:ext>
            </a:extLst>
          </p:cNvPr>
          <p:cNvSpPr/>
          <p:nvPr/>
        </p:nvSpPr>
        <p:spPr>
          <a:xfrm>
            <a:off x="6300192" y="32849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7CA8620-893F-EA4F-959D-C5E939C08793}"/>
              </a:ext>
            </a:extLst>
          </p:cNvPr>
          <p:cNvSpPr/>
          <p:nvPr/>
        </p:nvSpPr>
        <p:spPr>
          <a:xfrm>
            <a:off x="6300192" y="36450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2968DC3-03BD-9042-9B4C-0B81A0400411}"/>
              </a:ext>
            </a:extLst>
          </p:cNvPr>
          <p:cNvSpPr/>
          <p:nvPr/>
        </p:nvSpPr>
        <p:spPr>
          <a:xfrm>
            <a:off x="6300192" y="328498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1 つの角を切り取った四角形 23">
            <a:extLst>
              <a:ext uri="{FF2B5EF4-FFF2-40B4-BE49-F238E27FC236}">
                <a16:creationId xmlns:a16="http://schemas.microsoft.com/office/drawing/2014/main" id="{DC64D05F-C5BC-7847-A17A-0126BA24ED5A}"/>
              </a:ext>
            </a:extLst>
          </p:cNvPr>
          <p:cNvSpPr/>
          <p:nvPr/>
        </p:nvSpPr>
        <p:spPr>
          <a:xfrm>
            <a:off x="5076056" y="443711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BA36DEC-871B-254D-806A-FF3F38D86464}"/>
              </a:ext>
            </a:extLst>
          </p:cNvPr>
          <p:cNvCxnSpPr>
            <a:stCxn id="24" idx="0"/>
          </p:cNvCxnSpPr>
          <p:nvPr/>
        </p:nvCxnSpPr>
        <p:spPr>
          <a:xfrm>
            <a:off x="5940152" y="458112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12D02D7C-4B2A-6A49-AB43-CA4ED77589C5}"/>
              </a:ext>
            </a:extLst>
          </p:cNvPr>
          <p:cNvCxnSpPr>
            <a:cxnSpLocks/>
            <a:stCxn id="18" idx="3"/>
            <a:endCxn id="21" idx="3"/>
          </p:cNvCxnSpPr>
          <p:nvPr/>
        </p:nvCxnSpPr>
        <p:spPr>
          <a:xfrm flipV="1">
            <a:off x="7740352" y="3465004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E4747F4E-8541-734B-AB38-26C196B1762D}"/>
              </a:ext>
            </a:extLst>
          </p:cNvPr>
          <p:cNvCxnSpPr>
            <a:cxnSpLocks/>
            <a:stCxn id="21" idx="1"/>
            <a:endCxn id="22" idx="1"/>
          </p:cNvCxnSpPr>
          <p:nvPr/>
        </p:nvCxnSpPr>
        <p:spPr>
          <a:xfrm rot="10800000" flipV="1">
            <a:off x="6300192" y="346500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722F411-E56A-6948-A608-3DFB6EF531D5}"/>
              </a:ext>
            </a:extLst>
          </p:cNvPr>
          <p:cNvSpPr txBox="1"/>
          <p:nvPr/>
        </p:nvSpPr>
        <p:spPr>
          <a:xfrm>
            <a:off x="5508104" y="249289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該当箇所を書き換える</a:t>
            </a:r>
          </a:p>
        </p:txBody>
      </p:sp>
    </p:spTree>
    <p:extLst>
      <p:ext uri="{BB962C8B-B14F-4D97-AF65-F5344CB8AC3E}">
        <p14:creationId xmlns:p14="http://schemas.microsoft.com/office/powerpoint/2010/main" val="284524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FDFDE6-C46C-9049-9F78-5BD2FF2712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変数のコピー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B7B7B13-E223-D14C-93A9-751680245E51}"/>
              </a:ext>
            </a:extLst>
          </p:cNvPr>
          <p:cNvSpPr/>
          <p:nvPr/>
        </p:nvSpPr>
        <p:spPr>
          <a:xfrm>
            <a:off x="1763688" y="25649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E4670B9-A234-2040-8DF8-EA1C46EEE0B6}"/>
              </a:ext>
            </a:extLst>
          </p:cNvPr>
          <p:cNvSpPr/>
          <p:nvPr/>
        </p:nvSpPr>
        <p:spPr>
          <a:xfrm>
            <a:off x="1763688" y="29249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7BADB1D-FEF8-E643-A83F-92856C649F1A}"/>
              </a:ext>
            </a:extLst>
          </p:cNvPr>
          <p:cNvSpPr/>
          <p:nvPr/>
        </p:nvSpPr>
        <p:spPr>
          <a:xfrm>
            <a:off x="1763688" y="32849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F24BD91-19E9-E549-8F07-2818AE0094CC}"/>
              </a:ext>
            </a:extLst>
          </p:cNvPr>
          <p:cNvSpPr txBox="1"/>
          <p:nvPr/>
        </p:nvSpPr>
        <p:spPr>
          <a:xfrm>
            <a:off x="3203848" y="256490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1C1183-7FEB-D042-AEFC-445D9FE6D8D9}"/>
              </a:ext>
            </a:extLst>
          </p:cNvPr>
          <p:cNvSpPr txBox="1"/>
          <p:nvPr/>
        </p:nvSpPr>
        <p:spPr>
          <a:xfrm>
            <a:off x="3203848" y="29249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FC1185-9865-6342-A007-18F821BF1981}"/>
              </a:ext>
            </a:extLst>
          </p:cNvPr>
          <p:cNvSpPr txBox="1"/>
          <p:nvPr/>
        </p:nvSpPr>
        <p:spPr>
          <a:xfrm>
            <a:off x="3203848" y="32849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F962623A-BA34-E748-9000-B6B214C7065D}"/>
              </a:ext>
            </a:extLst>
          </p:cNvPr>
          <p:cNvSpPr/>
          <p:nvPr/>
        </p:nvSpPr>
        <p:spPr>
          <a:xfrm>
            <a:off x="611560" y="260090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F86315F-0240-2241-A654-C07E2093B4C0}"/>
              </a:ext>
            </a:extLst>
          </p:cNvPr>
          <p:cNvCxnSpPr>
            <a:stCxn id="9" idx="0"/>
            <a:endCxn id="3" idx="1"/>
          </p:cNvCxnSpPr>
          <p:nvPr/>
        </p:nvCxnSpPr>
        <p:spPr>
          <a:xfrm>
            <a:off x="1475656" y="274492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0D2BFD4-5A44-4C46-ADCB-94DD00B04C16}"/>
              </a:ext>
            </a:extLst>
          </p:cNvPr>
          <p:cNvSpPr/>
          <p:nvPr/>
        </p:nvSpPr>
        <p:spPr>
          <a:xfrm>
            <a:off x="1763688" y="1412776"/>
            <a:ext cx="112313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5B81E1C-E387-6348-BBEA-8FAA5C210C46}"/>
              </a:ext>
            </a:extLst>
          </p:cNvPr>
          <p:cNvSpPr/>
          <p:nvPr/>
        </p:nvSpPr>
        <p:spPr>
          <a:xfrm>
            <a:off x="6228184" y="26369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1B174FE-D8B9-D843-8ACC-36DD04A6966F}"/>
              </a:ext>
            </a:extLst>
          </p:cNvPr>
          <p:cNvSpPr/>
          <p:nvPr/>
        </p:nvSpPr>
        <p:spPr>
          <a:xfrm>
            <a:off x="6228184" y="29969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10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BD6B4D3-B5D9-6F46-AC2A-0E558BCEC6D9}"/>
              </a:ext>
            </a:extLst>
          </p:cNvPr>
          <p:cNvSpPr/>
          <p:nvPr/>
        </p:nvSpPr>
        <p:spPr>
          <a:xfrm>
            <a:off x="6228184" y="33569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1 つの角を切り取った四角形 14">
            <a:extLst>
              <a:ext uri="{FF2B5EF4-FFF2-40B4-BE49-F238E27FC236}">
                <a16:creationId xmlns:a16="http://schemas.microsoft.com/office/drawing/2014/main" id="{FCC04973-A691-204C-97F0-E08CCBFB457C}"/>
              </a:ext>
            </a:extLst>
          </p:cNvPr>
          <p:cNvSpPr/>
          <p:nvPr/>
        </p:nvSpPr>
        <p:spPr>
          <a:xfrm>
            <a:off x="5076056" y="2672916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16" name="1 つの角を切り取った四角形 15">
            <a:extLst>
              <a:ext uri="{FF2B5EF4-FFF2-40B4-BE49-F238E27FC236}">
                <a16:creationId xmlns:a16="http://schemas.microsoft.com/office/drawing/2014/main" id="{8FB3D267-C14E-114A-92C9-B5520198B736}"/>
              </a:ext>
            </a:extLst>
          </p:cNvPr>
          <p:cNvSpPr/>
          <p:nvPr/>
        </p:nvSpPr>
        <p:spPr>
          <a:xfrm>
            <a:off x="5076056" y="3032956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EEDFA11-D62B-A145-87A5-BF3A25FCE2B5}"/>
              </a:ext>
            </a:extLst>
          </p:cNvPr>
          <p:cNvCxnSpPr>
            <a:stCxn id="15" idx="0"/>
            <a:endCxn id="12" idx="1"/>
          </p:cNvCxnSpPr>
          <p:nvPr/>
        </p:nvCxnSpPr>
        <p:spPr>
          <a:xfrm>
            <a:off x="5940152" y="281693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70F9D41-A176-D542-A9AB-6D52BE861F93}"/>
              </a:ext>
            </a:extLst>
          </p:cNvPr>
          <p:cNvCxnSpPr>
            <a:cxnSpLocks/>
            <a:stCxn id="16" idx="0"/>
            <a:endCxn id="13" idx="1"/>
          </p:cNvCxnSpPr>
          <p:nvPr/>
        </p:nvCxnSpPr>
        <p:spPr>
          <a:xfrm>
            <a:off x="5940152" y="317697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01CF550-F91C-3C42-9411-68C83B013A9C}"/>
              </a:ext>
            </a:extLst>
          </p:cNvPr>
          <p:cNvSpPr/>
          <p:nvPr/>
        </p:nvSpPr>
        <p:spPr>
          <a:xfrm>
            <a:off x="6084168" y="1412776"/>
            <a:ext cx="88197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7C03E43-9C84-1349-AD14-C354C2D7D9B4}"/>
              </a:ext>
            </a:extLst>
          </p:cNvPr>
          <p:cNvSpPr txBox="1"/>
          <p:nvPr/>
        </p:nvSpPr>
        <p:spPr>
          <a:xfrm>
            <a:off x="5076056" y="1916832"/>
            <a:ext cx="3238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ラベル</a:t>
            </a:r>
            <a:r>
              <a:rPr kumimoji="1" lang="en-US" altLang="ja-JP" sz="1400"/>
              <a:t>a</a:t>
            </a:r>
            <a:r>
              <a:rPr kumimoji="1" lang="ja-JP" altLang="en-US" sz="1400"/>
              <a:t>の指す内容が</a:t>
            </a:r>
            <a:r>
              <a:rPr kumimoji="1" lang="en-US" altLang="ja-JP" sz="1400"/>
              <a:t>b</a:t>
            </a:r>
            <a:r>
              <a:rPr kumimoji="1" lang="ja-JP" altLang="en-US" sz="1400"/>
              <a:t>にコピーされる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37A65B1-ED21-B64B-B21C-FCC9B7456ADB}"/>
              </a:ext>
            </a:extLst>
          </p:cNvPr>
          <p:cNvSpPr/>
          <p:nvPr/>
        </p:nvSpPr>
        <p:spPr>
          <a:xfrm>
            <a:off x="2267744" y="566124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4D4FA7D-2A59-494A-828A-59CA3EC6318E}"/>
              </a:ext>
            </a:extLst>
          </p:cNvPr>
          <p:cNvSpPr/>
          <p:nvPr/>
        </p:nvSpPr>
        <p:spPr>
          <a:xfrm>
            <a:off x="2267744" y="602128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20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A1C407D-8F95-C242-82A4-A5461C93965B}"/>
              </a:ext>
            </a:extLst>
          </p:cNvPr>
          <p:cNvSpPr/>
          <p:nvPr/>
        </p:nvSpPr>
        <p:spPr>
          <a:xfrm>
            <a:off x="2267744" y="638132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4" name="1 つの角を切り取った四角形 23">
            <a:extLst>
              <a:ext uri="{FF2B5EF4-FFF2-40B4-BE49-F238E27FC236}">
                <a16:creationId xmlns:a16="http://schemas.microsoft.com/office/drawing/2014/main" id="{4930CA2F-3379-D742-93A8-B77EDDCD9CF8}"/>
              </a:ext>
            </a:extLst>
          </p:cNvPr>
          <p:cNvSpPr/>
          <p:nvPr/>
        </p:nvSpPr>
        <p:spPr>
          <a:xfrm>
            <a:off x="1115616" y="56972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5" name="1 つの角を切り取った四角形 24">
            <a:extLst>
              <a:ext uri="{FF2B5EF4-FFF2-40B4-BE49-F238E27FC236}">
                <a16:creationId xmlns:a16="http://schemas.microsoft.com/office/drawing/2014/main" id="{2E97F5CA-F61C-2842-BD86-D06A5941C5A2}"/>
              </a:ext>
            </a:extLst>
          </p:cNvPr>
          <p:cNvSpPr/>
          <p:nvPr/>
        </p:nvSpPr>
        <p:spPr>
          <a:xfrm>
            <a:off x="1115616" y="605729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8A10F8E-3921-054C-BB51-5FA598F0B495}"/>
              </a:ext>
            </a:extLst>
          </p:cNvPr>
          <p:cNvCxnSpPr>
            <a:stCxn id="24" idx="0"/>
            <a:endCxn id="21" idx="1"/>
          </p:cNvCxnSpPr>
          <p:nvPr/>
        </p:nvCxnSpPr>
        <p:spPr>
          <a:xfrm>
            <a:off x="1979712" y="58412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CCAA81C-705D-F94B-AB25-0BE0C56E86B2}"/>
              </a:ext>
            </a:extLst>
          </p:cNvPr>
          <p:cNvCxnSpPr>
            <a:cxnSpLocks/>
            <a:stCxn id="25" idx="0"/>
            <a:endCxn id="22" idx="1"/>
          </p:cNvCxnSpPr>
          <p:nvPr/>
        </p:nvCxnSpPr>
        <p:spPr>
          <a:xfrm>
            <a:off x="1979712" y="62013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DF92683-D3F3-704A-A1AE-D7A9955E28C9}"/>
              </a:ext>
            </a:extLst>
          </p:cNvPr>
          <p:cNvSpPr/>
          <p:nvPr/>
        </p:nvSpPr>
        <p:spPr>
          <a:xfrm>
            <a:off x="2123728" y="4437112"/>
            <a:ext cx="102143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20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02D9975-6522-C44A-8FA0-DE1DAEE8FF23}"/>
              </a:ext>
            </a:extLst>
          </p:cNvPr>
          <p:cNvSpPr txBox="1"/>
          <p:nvPr/>
        </p:nvSpPr>
        <p:spPr>
          <a:xfrm>
            <a:off x="827584" y="5085184"/>
            <a:ext cx="3597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その後</a:t>
            </a:r>
            <a:r>
              <a:rPr kumimoji="1" lang="en-US" altLang="ja-JP" sz="1400"/>
              <a:t>b</a:t>
            </a:r>
            <a:r>
              <a:rPr kumimoji="1" lang="ja-JP" altLang="en-US" sz="1400"/>
              <a:t>を書き換えても</a:t>
            </a:r>
            <a:r>
              <a:rPr kumimoji="1" lang="en-US" altLang="ja-JP" sz="1400"/>
              <a:t>a</a:t>
            </a:r>
            <a:r>
              <a:rPr kumimoji="1" lang="ja-JP" altLang="en-US" sz="1400"/>
              <a:t>は影響を受けない</a:t>
            </a:r>
          </a:p>
        </p:txBody>
      </p:sp>
      <p:sp>
        <p:nvSpPr>
          <p:cNvPr id="30" name="右矢印 29">
            <a:extLst>
              <a:ext uri="{FF2B5EF4-FFF2-40B4-BE49-F238E27FC236}">
                <a16:creationId xmlns:a16="http://schemas.microsoft.com/office/drawing/2014/main" id="{04CA92E4-1ADA-7444-A2C5-AB7781D4D0E8}"/>
              </a:ext>
            </a:extLst>
          </p:cNvPr>
          <p:cNvSpPr/>
          <p:nvPr/>
        </p:nvSpPr>
        <p:spPr>
          <a:xfrm>
            <a:off x="4283968" y="2924944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>
            <a:extLst>
              <a:ext uri="{FF2B5EF4-FFF2-40B4-BE49-F238E27FC236}">
                <a16:creationId xmlns:a16="http://schemas.microsoft.com/office/drawing/2014/main" id="{A390DDB7-78BE-4A4D-AD8A-8B53605AB8CC}"/>
              </a:ext>
            </a:extLst>
          </p:cNvPr>
          <p:cNvSpPr/>
          <p:nvPr/>
        </p:nvSpPr>
        <p:spPr>
          <a:xfrm rot="8100000">
            <a:off x="4117052" y="4378208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AAE556-DC83-D64F-A699-BC055D19BA06}"/>
              </a:ext>
            </a:extLst>
          </p:cNvPr>
          <p:cNvSpPr txBox="1"/>
          <p:nvPr/>
        </p:nvSpPr>
        <p:spPr>
          <a:xfrm>
            <a:off x="611560" y="1916832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メモリ上に「</a:t>
            </a:r>
            <a:r>
              <a:rPr lang="en-US" altLang="ja-JP" sz="1400"/>
              <a:t>10</a:t>
            </a:r>
            <a:r>
              <a:rPr lang="ja-JP" altLang="en-US" sz="1400"/>
              <a:t>」を表現する場所が作られ、そこに</a:t>
            </a:r>
            <a:r>
              <a:rPr lang="en-US" altLang="ja-JP" sz="1400"/>
              <a:t>a</a:t>
            </a:r>
            <a:r>
              <a:rPr lang="ja-JP" altLang="en-US" sz="1400"/>
              <a:t>というラベルを貼る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799593804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2371</TotalTime>
  <Words>475</Words>
  <Application>Microsoft Macintosh PowerPoint</Application>
  <PresentationFormat>画面に合わせる (4:3)</PresentationFormat>
  <Paragraphs>130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HGｺﾞｼｯｸE</vt:lpstr>
      <vt:lpstr>游ゴシック</vt:lpstr>
      <vt:lpstr>Arial</vt:lpstr>
      <vt:lpstr>Consolas</vt:lpstr>
      <vt:lpstr>Gill Sans MT</vt:lpstr>
      <vt:lpstr>Menlo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439</cp:revision>
  <dcterms:created xsi:type="dcterms:W3CDTF">2019-01-02T05:23:01Z</dcterms:created>
  <dcterms:modified xsi:type="dcterms:W3CDTF">2019-10-03T09:37:19Z</dcterms:modified>
</cp:coreProperties>
</file>