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>
      <p:cViewPr varScale="1">
        <p:scale>
          <a:sx n="63" d="100"/>
          <a:sy n="63" d="100"/>
        </p:scale>
        <p:origin x="1364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</a:t>
            </a:r>
            <a:r>
              <a:rPr kumimoji="1" lang="ja-JP" altLang="en-US" dirty="0" smtClean="0"/>
              <a:t>の時間微分が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を評価できたら</a:t>
            </a:r>
            <a:r>
              <a:rPr lang="ja-JP" altLang="en-US" dirty="0"/>
              <a:t>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で</a:t>
            </a:r>
            <a:r>
              <a:rPr lang="ja-JP" altLang="en-US" dirty="0" smtClean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しか</a:t>
            </a:r>
            <a:r>
              <a:rPr lang="ja-JP" altLang="en-US" dirty="0"/>
              <a:t>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は中央差分</a:t>
            </a:r>
            <a:r>
              <a:rPr lang="ja-JP" altLang="en-US" dirty="0" smtClean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-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これで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が計算できるので、次のステップの値も計算できる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64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38</cp:revision>
  <dcterms:created xsi:type="dcterms:W3CDTF">2019-01-02T05:23:01Z</dcterms:created>
  <dcterms:modified xsi:type="dcterms:W3CDTF">2019-01-21T15:15:08Z</dcterms:modified>
</cp:coreProperties>
</file>